
<file path=[Content_Types].xml><?xml version="1.0" encoding="utf-8"?>
<Types xmlns="http://schemas.openxmlformats.org/package/2006/content-types">
  <Default Extension="flac" ContentType="audio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5.jpg" ContentType="image/pn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316" r:id="rId3"/>
    <p:sldId id="257" r:id="rId4"/>
    <p:sldId id="258" r:id="rId5"/>
    <p:sldId id="259" r:id="rId6"/>
    <p:sldId id="260" r:id="rId7"/>
    <p:sldId id="261" r:id="rId8"/>
    <p:sldId id="307" r:id="rId9"/>
    <p:sldId id="315" r:id="rId10"/>
    <p:sldId id="262" r:id="rId11"/>
    <p:sldId id="264" r:id="rId12"/>
    <p:sldId id="265" r:id="rId13"/>
    <p:sldId id="266" r:id="rId14"/>
    <p:sldId id="267" r:id="rId15"/>
    <p:sldId id="268" r:id="rId16"/>
    <p:sldId id="309" r:id="rId17"/>
    <p:sldId id="308" r:id="rId18"/>
    <p:sldId id="317" r:id="rId19"/>
    <p:sldId id="271" r:id="rId20"/>
    <p:sldId id="272" r:id="rId21"/>
    <p:sldId id="310" r:id="rId22"/>
    <p:sldId id="274" r:id="rId23"/>
    <p:sldId id="275" r:id="rId24"/>
    <p:sldId id="314" r:id="rId25"/>
    <p:sldId id="312" r:id="rId26"/>
    <p:sldId id="313" r:id="rId27"/>
    <p:sldId id="281" r:id="rId28"/>
    <p:sldId id="276" r:id="rId29"/>
    <p:sldId id="277" r:id="rId30"/>
  </p:sldIdLst>
  <p:sldSz cx="12192000" cy="6858000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仁君" initials="徐仁君" lastIdx="1" clrIdx="0">
    <p:extLst>
      <p:ext uri="{19B8F6BF-5375-455C-9EA6-DF929625EA0E}">
        <p15:presenceInfo xmlns:p15="http://schemas.microsoft.com/office/powerpoint/2012/main" userId="徐仁君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AF5"/>
    <a:srgbClr val="CCECFF"/>
    <a:srgbClr val="CCFFCC"/>
    <a:srgbClr val="FEFEFE"/>
    <a:srgbClr val="F6F6F6"/>
    <a:srgbClr val="777777"/>
    <a:srgbClr val="FF9933"/>
    <a:srgbClr val="FCF7EF"/>
    <a:srgbClr val="F6DE7A"/>
    <a:srgbClr val="FED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410DC-EB45-4A9C-881F-5189FFFCCF6D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CEE1-C919-4D0F-844C-08B68A1BB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8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62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7CEE1-C919-4D0F-844C-08B68A1BB01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93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7CEE1-C919-4D0F-844C-08B68A1BB01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58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30FBC-2F6E-446B-882F-D727E9E5CAC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882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8828A-F8B4-4E74-8BE4-C5C54BD3F15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029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8828A-F8B4-4E74-8BE4-C5C54BD3F15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623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7CEE1-C919-4D0F-844C-08B68A1BB01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77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85633" y="678806"/>
            <a:ext cx="4524396" cy="4531370"/>
            <a:chOff x="2993183" y="811319"/>
            <a:chExt cx="3157634" cy="3162502"/>
          </a:xfrm>
        </p:grpSpPr>
        <p:sp>
          <p:nvSpPr>
            <p:cNvPr id="12" name="矩形 11"/>
            <p:cNvSpPr/>
            <p:nvPr/>
          </p:nvSpPr>
          <p:spPr>
            <a:xfrm>
              <a:off x="4520918" y="811319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3" name="矩形 12"/>
            <p:cNvSpPr/>
            <p:nvPr/>
          </p:nvSpPr>
          <p:spPr>
            <a:xfrm rot="353362">
              <a:off x="4661277" y="81534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4" name="矩形 13"/>
            <p:cNvSpPr/>
            <p:nvPr/>
          </p:nvSpPr>
          <p:spPr>
            <a:xfrm rot="854280">
              <a:off x="4840447" y="84659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5" name="矩形 14"/>
            <p:cNvSpPr/>
            <p:nvPr/>
          </p:nvSpPr>
          <p:spPr>
            <a:xfrm rot="1207642">
              <a:off x="4975504" y="885015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6" name="矩形 15"/>
            <p:cNvSpPr/>
            <p:nvPr/>
          </p:nvSpPr>
          <p:spPr>
            <a:xfrm rot="1689293">
              <a:off x="5159752" y="95541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7" name="矩形 16"/>
            <p:cNvSpPr/>
            <p:nvPr/>
          </p:nvSpPr>
          <p:spPr>
            <a:xfrm rot="1976499">
              <a:off x="5277889" y="1031314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8" name="矩形 17"/>
            <p:cNvSpPr/>
            <p:nvPr/>
          </p:nvSpPr>
          <p:spPr>
            <a:xfrm rot="2151988">
              <a:off x="5387794" y="110717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9" name="矩形 18"/>
            <p:cNvSpPr/>
            <p:nvPr/>
          </p:nvSpPr>
          <p:spPr>
            <a:xfrm rot="2439194">
              <a:off x="5494679" y="119823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0" name="矩形 19"/>
            <p:cNvSpPr/>
            <p:nvPr/>
          </p:nvSpPr>
          <p:spPr>
            <a:xfrm rot="2998031">
              <a:off x="5598275" y="1309834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1" name="矩形 20"/>
            <p:cNvSpPr/>
            <p:nvPr/>
          </p:nvSpPr>
          <p:spPr>
            <a:xfrm rot="3285237">
              <a:off x="5679752" y="142419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2" name="矩形 21"/>
            <p:cNvSpPr/>
            <p:nvPr/>
          </p:nvSpPr>
          <p:spPr>
            <a:xfrm rot="3643549">
              <a:off x="5766777" y="157132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3" name="矩形 22"/>
            <p:cNvSpPr/>
            <p:nvPr/>
          </p:nvSpPr>
          <p:spPr>
            <a:xfrm rot="3930755">
              <a:off x="5825474" y="169888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4" name="矩形 23"/>
            <p:cNvSpPr/>
            <p:nvPr/>
          </p:nvSpPr>
          <p:spPr>
            <a:xfrm rot="4605071">
              <a:off x="5878674" y="186194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5" name="矩形 24"/>
            <p:cNvSpPr/>
            <p:nvPr/>
          </p:nvSpPr>
          <p:spPr>
            <a:xfrm rot="4958433">
              <a:off x="5906925" y="199948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6" name="矩形 25"/>
            <p:cNvSpPr/>
            <p:nvPr/>
          </p:nvSpPr>
          <p:spPr>
            <a:xfrm rot="21114211" flipH="1">
              <a:off x="4332651" y="82465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7" name="矩形 26"/>
            <p:cNvSpPr/>
            <p:nvPr/>
          </p:nvSpPr>
          <p:spPr>
            <a:xfrm rot="20760849" flipH="1">
              <a:off x="4194258" y="848409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8" name="矩形 27"/>
            <p:cNvSpPr/>
            <p:nvPr/>
          </p:nvSpPr>
          <p:spPr>
            <a:xfrm rot="20259931" flipH="1">
              <a:off x="4021276" y="90798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9" name="矩形 28"/>
            <p:cNvSpPr/>
            <p:nvPr/>
          </p:nvSpPr>
          <p:spPr>
            <a:xfrm rot="19906569" flipH="1">
              <a:off x="3892975" y="96504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0" name="矩形 29"/>
            <p:cNvSpPr/>
            <p:nvPr/>
          </p:nvSpPr>
          <p:spPr>
            <a:xfrm rot="19424918" flipH="1">
              <a:off x="3734099" y="1057291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1" name="矩形 30"/>
            <p:cNvSpPr/>
            <p:nvPr/>
          </p:nvSpPr>
          <p:spPr>
            <a:xfrm rot="19137712" flipH="1">
              <a:off x="3627830" y="1149071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2" name="矩形 31"/>
            <p:cNvSpPr/>
            <p:nvPr/>
          </p:nvSpPr>
          <p:spPr>
            <a:xfrm rot="18962223" flipH="1">
              <a:off x="3522893" y="123965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3" name="矩形 32"/>
            <p:cNvSpPr/>
            <p:nvPr/>
          </p:nvSpPr>
          <p:spPr>
            <a:xfrm rot="18675017" flipH="1">
              <a:off x="3429900" y="134486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4" name="矩形 33"/>
            <p:cNvSpPr/>
            <p:nvPr/>
          </p:nvSpPr>
          <p:spPr>
            <a:xfrm rot="18116180" flipH="1">
              <a:off x="3339649" y="1463128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5" name="矩形 34"/>
            <p:cNvSpPr/>
            <p:nvPr/>
          </p:nvSpPr>
          <p:spPr>
            <a:xfrm rot="17828974" flipH="1">
              <a:off x="3275090" y="158782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6" name="矩形 35"/>
            <p:cNvSpPr/>
            <p:nvPr/>
          </p:nvSpPr>
          <p:spPr>
            <a:xfrm rot="17470662" flipH="1">
              <a:off x="3216250" y="172074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7" name="矩形 36"/>
            <p:cNvSpPr/>
            <p:nvPr/>
          </p:nvSpPr>
          <p:spPr>
            <a:xfrm rot="17183456" flipH="1">
              <a:off x="3176103" y="185529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8" name="矩形 37"/>
            <p:cNvSpPr/>
            <p:nvPr/>
          </p:nvSpPr>
          <p:spPr>
            <a:xfrm rot="16509140" flipH="1">
              <a:off x="3146398" y="198922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9" name="矩形 38"/>
            <p:cNvSpPr/>
            <p:nvPr/>
          </p:nvSpPr>
          <p:spPr>
            <a:xfrm rot="16155778" flipH="1">
              <a:off x="3137801" y="212937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0" name="矩形 39"/>
            <p:cNvSpPr/>
            <p:nvPr/>
          </p:nvSpPr>
          <p:spPr>
            <a:xfrm rot="20965998" flipV="1">
              <a:off x="4776882" y="358876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1" name="矩形 40"/>
            <p:cNvSpPr/>
            <p:nvPr/>
          </p:nvSpPr>
          <p:spPr>
            <a:xfrm rot="20612636" flipV="1">
              <a:off x="4914123" y="355906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2" name="矩形 41"/>
            <p:cNvSpPr/>
            <p:nvPr/>
          </p:nvSpPr>
          <p:spPr>
            <a:xfrm rot="20111718" flipV="1">
              <a:off x="5084524" y="3495490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3" name="矩形 42"/>
            <p:cNvSpPr/>
            <p:nvPr/>
          </p:nvSpPr>
          <p:spPr>
            <a:xfrm rot="19758356" flipV="1">
              <a:off x="5210245" y="343295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4" name="矩形 43"/>
            <p:cNvSpPr/>
            <p:nvPr/>
          </p:nvSpPr>
          <p:spPr>
            <a:xfrm rot="19276705" flipV="1">
              <a:off x="5378459" y="332995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5" name="矩形 44"/>
            <p:cNvSpPr/>
            <p:nvPr/>
          </p:nvSpPr>
          <p:spPr>
            <a:xfrm rot="18989499" flipV="1">
              <a:off x="5480674" y="323368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6" name="矩形 45"/>
            <p:cNvSpPr/>
            <p:nvPr/>
          </p:nvSpPr>
          <p:spPr>
            <a:xfrm rot="18814010" flipV="1">
              <a:off x="5574804" y="313895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7" name="矩形 46"/>
            <p:cNvSpPr/>
            <p:nvPr/>
          </p:nvSpPr>
          <p:spPr>
            <a:xfrm rot="18526804" flipV="1">
              <a:off x="5663177" y="302983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8" name="矩形 47"/>
            <p:cNvSpPr/>
            <p:nvPr/>
          </p:nvSpPr>
          <p:spPr>
            <a:xfrm rot="17967967" flipV="1">
              <a:off x="5744551" y="2901134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9" name="矩形 48"/>
            <p:cNvSpPr/>
            <p:nvPr/>
          </p:nvSpPr>
          <p:spPr>
            <a:xfrm rot="17680761" flipV="1">
              <a:off x="5803676" y="277377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0" name="矩形 49"/>
            <p:cNvSpPr/>
            <p:nvPr/>
          </p:nvSpPr>
          <p:spPr>
            <a:xfrm rot="17322449" flipV="1">
              <a:off x="5862244" y="261318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1" name="矩形 50"/>
            <p:cNvSpPr/>
            <p:nvPr/>
          </p:nvSpPr>
          <p:spPr>
            <a:xfrm rot="17035243" flipV="1">
              <a:off x="5896555" y="247702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2" name="矩形 51"/>
            <p:cNvSpPr/>
            <p:nvPr/>
          </p:nvSpPr>
          <p:spPr>
            <a:xfrm rot="16360927" flipV="1">
              <a:off x="5918950" y="230697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3" name="矩形 52"/>
            <p:cNvSpPr/>
            <p:nvPr/>
          </p:nvSpPr>
          <p:spPr>
            <a:xfrm rot="16007565" flipV="1">
              <a:off x="5921499" y="216657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4" name="矩形 53"/>
            <p:cNvSpPr/>
            <p:nvPr/>
          </p:nvSpPr>
          <p:spPr>
            <a:xfrm rot="21451787" flipH="1" flipV="1">
              <a:off x="4589363" y="361017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5" name="矩形 54"/>
            <p:cNvSpPr/>
            <p:nvPr/>
          </p:nvSpPr>
          <p:spPr>
            <a:xfrm rot="205149" flipH="1" flipV="1">
              <a:off x="4448960" y="361220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6" name="矩形 55"/>
            <p:cNvSpPr/>
            <p:nvPr/>
          </p:nvSpPr>
          <p:spPr>
            <a:xfrm rot="706067" flipH="1" flipV="1">
              <a:off x="4267986" y="358535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7" name="矩形 56"/>
            <p:cNvSpPr/>
            <p:nvPr/>
          </p:nvSpPr>
          <p:spPr>
            <a:xfrm rot="1059429" flipH="1" flipV="1">
              <a:off x="4131397" y="3552791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8" name="矩形 57"/>
            <p:cNvSpPr/>
            <p:nvPr/>
          </p:nvSpPr>
          <p:spPr>
            <a:xfrm rot="1541080" flipH="1" flipV="1">
              <a:off x="3958300" y="349124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9" name="矩形 58"/>
            <p:cNvSpPr/>
            <p:nvPr/>
          </p:nvSpPr>
          <p:spPr>
            <a:xfrm rot="1828286" flipH="1" flipV="1">
              <a:off x="3837001" y="3420511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0" name="矩形 59"/>
            <p:cNvSpPr/>
            <p:nvPr/>
          </p:nvSpPr>
          <p:spPr>
            <a:xfrm rot="2003775" flipH="1" flipV="1">
              <a:off x="3717234" y="3350708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1" name="矩形 60"/>
            <p:cNvSpPr/>
            <p:nvPr/>
          </p:nvSpPr>
          <p:spPr>
            <a:xfrm rot="2290981" flipH="1" flipV="1">
              <a:off x="3606525" y="326433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2" name="矩形 61"/>
            <p:cNvSpPr/>
            <p:nvPr/>
          </p:nvSpPr>
          <p:spPr>
            <a:xfrm rot="2849818" flipH="1" flipV="1">
              <a:off x="3496116" y="316462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3" name="矩形 62"/>
            <p:cNvSpPr/>
            <p:nvPr/>
          </p:nvSpPr>
          <p:spPr>
            <a:xfrm rot="3137024" flipH="1" flipV="1">
              <a:off x="3409785" y="305388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4" name="矩形 63"/>
            <p:cNvSpPr/>
            <p:nvPr/>
          </p:nvSpPr>
          <p:spPr>
            <a:xfrm rot="3495336" flipH="1" flipV="1">
              <a:off x="3313154" y="291126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5" name="矩形 64"/>
            <p:cNvSpPr/>
            <p:nvPr/>
          </p:nvSpPr>
          <p:spPr>
            <a:xfrm rot="3782542" flipH="1" flipV="1">
              <a:off x="3249013" y="278635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6" name="矩形 65"/>
            <p:cNvSpPr/>
            <p:nvPr/>
          </p:nvSpPr>
          <p:spPr>
            <a:xfrm rot="4456858" flipH="1" flipV="1">
              <a:off x="3203834" y="265074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7" name="矩形 66"/>
            <p:cNvSpPr/>
            <p:nvPr/>
          </p:nvSpPr>
          <p:spPr>
            <a:xfrm rot="4810220" flipH="1" flipV="1">
              <a:off x="3169681" y="251454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8" name="矩形 67"/>
            <p:cNvSpPr/>
            <p:nvPr/>
          </p:nvSpPr>
          <p:spPr>
            <a:xfrm rot="4827269" flipH="1" flipV="1">
              <a:off x="3144790" y="2393595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70" name="矩形 69"/>
            <p:cNvSpPr/>
            <p:nvPr/>
          </p:nvSpPr>
          <p:spPr>
            <a:xfrm rot="5180631" flipH="1" flipV="1">
              <a:off x="3125483" y="225451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2781299" y="5497971"/>
            <a:ext cx="6627563" cy="59129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4466592" y="1829712"/>
            <a:ext cx="3268625" cy="246341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600" b="1" kern="1000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单击此处添加您的标题文字</a:t>
            </a:r>
          </a:p>
        </p:txBody>
      </p:sp>
    </p:spTree>
    <p:extLst>
      <p:ext uri="{BB962C8B-B14F-4D97-AF65-F5344CB8AC3E}">
        <p14:creationId xmlns:p14="http://schemas.microsoft.com/office/powerpoint/2010/main" val="358143779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0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22121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84689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图片占位符 61"/>
          <p:cNvSpPr>
            <a:spLocks noGrp="1"/>
          </p:cNvSpPr>
          <p:nvPr>
            <p:ph type="pic" sz="quarter" idx="10"/>
          </p:nvPr>
        </p:nvSpPr>
        <p:spPr>
          <a:xfrm>
            <a:off x="1517564" y="2138167"/>
            <a:ext cx="4580181" cy="2587419"/>
          </a:xfrm>
          <a:custGeom>
            <a:avLst/>
            <a:gdLst>
              <a:gd name="connsiteX0" fmla="*/ 0 w 4580181"/>
              <a:gd name="connsiteY0" fmla="*/ 0 h 2587419"/>
              <a:gd name="connsiteX1" fmla="*/ 4580181 w 4580181"/>
              <a:gd name="connsiteY1" fmla="*/ 0 h 2587419"/>
              <a:gd name="connsiteX2" fmla="*/ 4580181 w 4580181"/>
              <a:gd name="connsiteY2" fmla="*/ 2587419 h 2587419"/>
              <a:gd name="connsiteX3" fmla="*/ 0 w 4580181"/>
              <a:gd name="connsiteY3" fmla="*/ 2587419 h 258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0181" h="2587419">
                <a:moveTo>
                  <a:pt x="0" y="0"/>
                </a:moveTo>
                <a:lnTo>
                  <a:pt x="4580181" y="0"/>
                </a:lnTo>
                <a:lnTo>
                  <a:pt x="4580181" y="2587419"/>
                </a:lnTo>
                <a:lnTo>
                  <a:pt x="0" y="258741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rgbClr val="FF6D6D"/>
          </a:solidFill>
        </p:grpSpPr>
        <p:sp>
          <p:nvSpPr>
            <p:cNvPr id="49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0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rgbClr val="FF6D6D"/>
          </a:solidFill>
        </p:grpSpPr>
        <p:sp>
          <p:nvSpPr>
            <p:cNvPr id="51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2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48" name="Oval 47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FF6D6D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  <p:grpSp>
        <p:nvGrpSpPr>
          <p:cNvPr id="53" name="Group 35"/>
          <p:cNvGrpSpPr/>
          <p:nvPr userDrawn="1"/>
        </p:nvGrpSpPr>
        <p:grpSpPr>
          <a:xfrm rot="16200000">
            <a:off x="504088" y="768356"/>
            <a:ext cx="383327" cy="67506"/>
            <a:chOff x="2013527" y="1616364"/>
            <a:chExt cx="576928" cy="101600"/>
          </a:xfrm>
        </p:grpSpPr>
        <p:sp>
          <p:nvSpPr>
            <p:cNvPr id="54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FF434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FF4343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FF434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FF434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FF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976051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296786" y="2930005"/>
            <a:ext cx="4510443" cy="2450293"/>
          </a:xfrm>
          <a:custGeom>
            <a:avLst/>
            <a:gdLst>
              <a:gd name="connsiteX0" fmla="*/ 0 w 4510443"/>
              <a:gd name="connsiteY0" fmla="*/ 0 h 2450293"/>
              <a:gd name="connsiteX1" fmla="*/ 4510443 w 4510443"/>
              <a:gd name="connsiteY1" fmla="*/ 0 h 2450293"/>
              <a:gd name="connsiteX2" fmla="*/ 4510443 w 4510443"/>
              <a:gd name="connsiteY2" fmla="*/ 2450293 h 2450293"/>
              <a:gd name="connsiteX3" fmla="*/ 0 w 4510443"/>
              <a:gd name="connsiteY3" fmla="*/ 2450293 h 245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0443" h="2450293">
                <a:moveTo>
                  <a:pt x="0" y="0"/>
                </a:moveTo>
                <a:lnTo>
                  <a:pt x="4510443" y="0"/>
                </a:lnTo>
                <a:lnTo>
                  <a:pt x="4510443" y="2450293"/>
                </a:lnTo>
                <a:lnTo>
                  <a:pt x="0" y="24502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0346E-733A-4248-BA92-67CE5DA7DF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802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85801" y="277419"/>
            <a:ext cx="11005260" cy="79601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370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377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79518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13854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65501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6412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20487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0458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198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2F4C0C4-3461-405A-8362-0CBFB67D3311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198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198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049F19-DAEF-4AB5-B70C-21E17BB633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685800" y="1133475"/>
            <a:ext cx="10852859" cy="521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85801" y="264719"/>
            <a:ext cx="10852860" cy="79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5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slow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60000"/>
        <a:buFont typeface="Wingdings 2" panose="05020102010507070707" pitchFamily="18" charset="2"/>
        <a:buChar char=""/>
        <a:defRPr lang="zh-CN" altLang="en-US" sz="2800" kern="1200" baseline="0" dirty="0" smtClean="0">
          <a:solidFill>
            <a:schemeClr val="accent2">
              <a:lumMod val="75000"/>
            </a:schemeClr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6" Type="http://schemas.openxmlformats.org/officeDocument/2006/relationships/image" Target="../media/image1.png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2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audio" Target="../media/audio10.wav"/><Relationship Id="rId7" Type="http://schemas.openxmlformats.org/officeDocument/2006/relationships/image" Target="../media/image33.png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microsoft.com/office/2007/relationships/hdphoto" Target="../media/hdphoto12.wdp"/><Relationship Id="rId10" Type="http://schemas.openxmlformats.org/officeDocument/2006/relationships/image" Target="../media/image23.gif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7.wdp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46.png"/><Relationship Id="rId4" Type="http://schemas.microsoft.com/office/2007/relationships/hdphoto" Target="../media/hdphoto2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microsoft.com/office/2007/relationships/hdphoto" Target="../media/hdphoto24.wd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microsoft.com/office/2007/relationships/hdphoto" Target="../media/hdphoto2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gif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jpg"/><Relationship Id="rId2" Type="http://schemas.openxmlformats.org/officeDocument/2006/relationships/audio" Target="../media/audio1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microsoft.com/office/2007/relationships/hdphoto" Target="../media/hdphoto2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7" Type="http://schemas.microsoft.com/office/2007/relationships/hdphoto" Target="../media/hdphoto3.wd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11" Type="http://schemas.openxmlformats.org/officeDocument/2006/relationships/image" Target="../media/image16.jpe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ABE0239-B6DF-496E-B9A7-5E08710685F0}"/>
              </a:ext>
            </a:extLst>
          </p:cNvPr>
          <p:cNvSpPr/>
          <p:nvPr/>
        </p:nvSpPr>
        <p:spPr>
          <a:xfrm>
            <a:off x="4597534" y="1098342"/>
            <a:ext cx="2730235" cy="377026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RingInside">
              <a:avLst/>
            </a:prstTxWarp>
            <a:spAutoFit/>
          </a:bodyPr>
          <a:lstStyle/>
          <a:p>
            <a:pPr algn="ctr"/>
            <a:r>
              <a:rPr lang="en-US" altLang="zh-CN" sz="23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</a:t>
            </a:r>
            <a:endParaRPr lang="zh-CN" altLang="en-US" sz="239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69A1E2-242A-4A52-80B3-467C8E94D99A}"/>
              </a:ext>
            </a:extLst>
          </p:cNvPr>
          <p:cNvSpPr/>
          <p:nvPr/>
        </p:nvSpPr>
        <p:spPr>
          <a:xfrm>
            <a:off x="3435358" y="2391370"/>
            <a:ext cx="5054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">
              <a:avLst/>
            </a:prstTxWarp>
            <a:spAutoFit/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4.3.1</a:t>
            </a:r>
            <a:r>
              <a:rPr lang="zh-CN" alt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人工智能的应用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E99927-0378-41A6-9E74-7A7300742FFB}"/>
              </a:ext>
            </a:extLst>
          </p:cNvPr>
          <p:cNvSpPr txBox="1"/>
          <p:nvPr/>
        </p:nvSpPr>
        <p:spPr>
          <a:xfrm>
            <a:off x="3435358" y="5617028"/>
            <a:ext cx="6159640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</a:rPr>
              <a:t>讲课人：徐仁君                           指导教师：王素坤</a:t>
            </a:r>
          </a:p>
        </p:txBody>
      </p:sp>
      <p:pic>
        <p:nvPicPr>
          <p:cNvPr id="2" name="羽肿 - Windy Hill">
            <a:hlinkClick r:id="" action="ppaction://media"/>
            <a:extLst>
              <a:ext uri="{FF2B5EF4-FFF2-40B4-BE49-F238E27FC236}">
                <a16:creationId xmlns:a16="http://schemas.microsoft.com/office/drawing/2014/main" id="{196E3FD5-64D3-4D15-9CCD-1A9731D191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12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D776CCE-12EB-4CF6-B9B4-A99DCDA2142B}"/>
              </a:ext>
            </a:extLst>
          </p:cNvPr>
          <p:cNvGrpSpPr/>
          <p:nvPr/>
        </p:nvGrpSpPr>
        <p:grpSpPr>
          <a:xfrm>
            <a:off x="1747479" y="1045031"/>
            <a:ext cx="8786496" cy="3553720"/>
            <a:chOff x="1747479" y="1045031"/>
            <a:chExt cx="8786496" cy="3553720"/>
          </a:xfrm>
        </p:grpSpPr>
        <p:pic>
          <p:nvPicPr>
            <p:cNvPr id="9" name="Picture 22">
              <a:extLst>
                <a:ext uri="{FF2B5EF4-FFF2-40B4-BE49-F238E27FC236}">
                  <a16:creationId xmlns:a16="http://schemas.microsoft.com/office/drawing/2014/main" id="{E0BA4DD5-5946-4550-9F19-4FB540DCFB6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682" y="1045031"/>
              <a:ext cx="4738293" cy="3553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箭头: 五边形 9">
              <a:extLst>
                <a:ext uri="{FF2B5EF4-FFF2-40B4-BE49-F238E27FC236}">
                  <a16:creationId xmlns:a16="http://schemas.microsoft.com/office/drawing/2014/main" id="{BCAB4AB3-D50E-484A-9361-2C4242B88DB6}"/>
                </a:ext>
              </a:extLst>
            </p:cNvPr>
            <p:cNvSpPr/>
            <p:nvPr/>
          </p:nvSpPr>
          <p:spPr>
            <a:xfrm>
              <a:off x="1747479" y="2286000"/>
              <a:ext cx="5284694" cy="1498005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0" dirty="0">
                  <a:latin typeface="汉仪彩蝶体简" panose="02010609000101010101" pitchFamily="49" charset="-122"/>
                  <a:ea typeface="汉仪彩蝶体简" panose="02010609000101010101" pitchFamily="49" charset="-122"/>
                </a:rPr>
                <a:t>农业生产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921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352B632-0739-41D0-9638-4F065FB1C1B7}"/>
              </a:ext>
            </a:extLst>
          </p:cNvPr>
          <p:cNvGrpSpPr/>
          <p:nvPr/>
        </p:nvGrpSpPr>
        <p:grpSpPr>
          <a:xfrm>
            <a:off x="2464596" y="806003"/>
            <a:ext cx="7080724" cy="5359563"/>
            <a:chOff x="590651" y="175286"/>
            <a:chExt cx="7080724" cy="535956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DBFC98B-BC0E-4DB8-BB6E-55794E79AB33}"/>
                </a:ext>
              </a:extLst>
            </p:cNvPr>
            <p:cNvGrpSpPr/>
            <p:nvPr/>
          </p:nvGrpSpPr>
          <p:grpSpPr>
            <a:xfrm>
              <a:off x="590651" y="175286"/>
              <a:ext cx="7080724" cy="5359563"/>
              <a:chOff x="1964987" y="587685"/>
              <a:chExt cx="7080724" cy="5359563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2ADBA86A-A252-49EF-9172-08153CBDB4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268" b="95732" l="4462" r="97538">
                            <a14:foregroundMark x1="923" y1="32114" x2="6462" y2="24187"/>
                            <a14:foregroundMark x1="6462" y1="24187" x2="15846" y2="19919"/>
                            <a14:foregroundMark x1="11231" y1="17480" x2="14923" y2="16260"/>
                            <a14:foregroundMark x1="11077" y1="15650" x2="18615" y2="13415"/>
                            <a14:foregroundMark x1="18615" y1="13415" x2="32154" y2="14024"/>
                            <a14:foregroundMark x1="24615" y1="13211" x2="40000" y2="14431"/>
                            <a14:foregroundMark x1="40000" y1="14431" x2="46923" y2="18089"/>
                            <a14:foregroundMark x1="1077" y1="29878" x2="4462" y2="41057"/>
                            <a14:foregroundMark x1="4462" y1="41057" x2="4615" y2="43699"/>
                            <a14:foregroundMark x1="8923" y1="25610" x2="18000" y2="72967"/>
                            <a14:foregroundMark x1="13846" y1="21341" x2="25846" y2="71341"/>
                            <a14:foregroundMark x1="22000" y1="21545" x2="30154" y2="58537"/>
                            <a14:foregroundMark x1="30154" y1="58537" x2="31846" y2="62195"/>
                            <a14:foregroundMark x1="27231" y1="17683" x2="44462" y2="73984"/>
                            <a14:foregroundMark x1="37846" y1="22561" x2="46923" y2="52439"/>
                            <a14:foregroundMark x1="46923" y1="52439" x2="62000" y2="73171"/>
                            <a14:foregroundMark x1="53077" y1="24797" x2="68923" y2="56504"/>
                            <a14:foregroundMark x1="68923" y1="56504" x2="72462" y2="60569"/>
                            <a14:foregroundMark x1="53692" y1="25610" x2="71385" y2="43496"/>
                            <a14:foregroundMark x1="67846" y1="6911" x2="78615" y2="36789"/>
                            <a14:foregroundMark x1="48000" y1="16870" x2="63538" y2="9553"/>
                            <a14:foregroundMark x1="63538" y1="9553" x2="74154" y2="6707"/>
                            <a14:foregroundMark x1="53692" y1="43089" x2="63846" y2="64228"/>
                            <a14:foregroundMark x1="73077" y1="3862" x2="88615" y2="6301"/>
                            <a14:foregroundMark x1="88615" y1="6301" x2="98154" y2="69512"/>
                            <a14:foregroundMark x1="98154" y1="69512" x2="92308" y2="77033"/>
                            <a14:foregroundMark x1="92308" y1="77033" x2="89538" y2="77033"/>
                            <a14:foregroundMark x1="94154" y1="47967" x2="97846" y2="77236"/>
                            <a14:foregroundMark x1="78769" y1="19512" x2="90154" y2="50610"/>
                            <a14:foregroundMark x1="90154" y1="50610" x2="90462" y2="52642"/>
                            <a14:foregroundMark x1="83846" y1="10569" x2="86462" y2="21951"/>
                            <a14:foregroundMark x1="86462" y1="21951" x2="86308" y2="42073"/>
                            <a14:foregroundMark x1="78769" y1="48984" x2="84154" y2="66870"/>
                            <a14:foregroundMark x1="90769" y1="53659" x2="91846" y2="61179"/>
                            <a14:foregroundMark x1="92308" y1="61585" x2="92615" y2="68699"/>
                            <a14:foregroundMark x1="92769" y1="70732" x2="92923" y2="71545"/>
                            <a14:foregroundMark x1="74923" y1="70935" x2="74923" y2="70935"/>
                            <a14:foregroundMark x1="50000" y1="79472" x2="50000" y2="79472"/>
                            <a14:foregroundMark x1="47692" y1="78455" x2="47692" y2="78455"/>
                            <a14:foregroundMark x1="46000" y1="77236" x2="46000" y2="77236"/>
                            <a14:foregroundMark x1="45846" y1="77846" x2="45846" y2="77846"/>
                            <a14:foregroundMark x1="41385" y1="81098" x2="41385" y2="81098"/>
                            <a14:foregroundMark x1="40615" y1="79472" x2="40615" y2="79472"/>
                            <a14:foregroundMark x1="37385" y1="80081" x2="37385" y2="80081"/>
                            <a14:foregroundMark x1="37385" y1="80285" x2="35846" y2="80488"/>
                            <a14:foregroundMark x1="34000" y1="80488" x2="34000" y2="80488"/>
                            <a14:foregroundMark x1="31846" y1="81707" x2="31846" y2="81707"/>
                            <a14:foregroundMark x1="31846" y1="81707" x2="31846" y2="81707"/>
                            <a14:foregroundMark x1="28000" y1="82724" x2="28000" y2="82724"/>
                            <a14:foregroundMark x1="27077" y1="83943" x2="27077" y2="83943"/>
                            <a14:foregroundMark x1="22308" y1="86585" x2="22308" y2="86585"/>
                            <a14:foregroundMark x1="19846" y1="86585" x2="19846" y2="86585"/>
                            <a14:foregroundMark x1="19385" y1="85163" x2="19385" y2="85163"/>
                            <a14:foregroundMark x1="16615" y1="95732" x2="16615" y2="95732"/>
                            <a14:foregroundMark x1="14000" y1="95528" x2="14000" y2="95528"/>
                            <a14:foregroundMark x1="77385" y1="70732" x2="77385" y2="70732"/>
                            <a14:foregroundMark x1="64000" y1="4268" x2="64000" y2="4268"/>
                            <a14:foregroundMark x1="67077" y1="4065" x2="67077" y2="40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4987" y="587685"/>
                <a:ext cx="7080724" cy="5359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34524B3-5E20-4435-8997-4627E8E4A472}"/>
                  </a:ext>
                </a:extLst>
              </p:cNvPr>
              <p:cNvSpPr txBox="1"/>
              <p:nvPr/>
            </p:nvSpPr>
            <p:spPr>
              <a:xfrm rot="20814824">
                <a:off x="5727533" y="1229697"/>
                <a:ext cx="2250704" cy="300725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Plain">
                  <a:avLst/>
                </a:prstTxWarp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/>
                  <a:t>观刈麦    </a:t>
                </a:r>
                <a:r>
                  <a:rPr lang="zh-CN" altLang="en-US" sz="1100" dirty="0"/>
                  <a:t>唐 白居易</a:t>
                </a:r>
                <a:endParaRPr lang="en-US" altLang="zh-CN" sz="1400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400" dirty="0"/>
                  <a:t>田家少闲月，五月人倍忙。</a:t>
                </a:r>
                <a:br>
                  <a:rPr lang="zh-CN" altLang="en-US" sz="1000" dirty="0"/>
                </a:br>
                <a:r>
                  <a:rPr lang="zh-CN" altLang="en-US" sz="1400" dirty="0"/>
                  <a:t>夜来南风起，小麦覆陇黄。</a:t>
                </a:r>
                <a:br>
                  <a:rPr lang="zh-CN" altLang="en-US" sz="1000" dirty="0"/>
                </a:br>
                <a:r>
                  <a:rPr lang="zh-CN" altLang="en-US" sz="1400" dirty="0"/>
                  <a:t>妇姑荷箪食，童稚携壶浆，</a:t>
                </a:r>
                <a:br>
                  <a:rPr lang="zh-CN" altLang="en-US" sz="1000" dirty="0"/>
                </a:br>
                <a:r>
                  <a:rPr lang="zh-CN" altLang="en-US" sz="1400" dirty="0"/>
                  <a:t>相随饷田去，丁壮在南冈。</a:t>
                </a:r>
                <a:br>
                  <a:rPr lang="zh-CN" altLang="en-US" sz="1000" dirty="0"/>
                </a:br>
                <a:r>
                  <a:rPr lang="zh-CN" altLang="en-US" sz="1400" dirty="0"/>
                  <a:t>足蒸暑土气，背灼炎天光，</a:t>
                </a:r>
                <a:br>
                  <a:rPr lang="zh-CN" altLang="en-US" sz="1000" dirty="0"/>
                </a:br>
                <a:r>
                  <a:rPr lang="zh-CN" altLang="en-US" sz="1400" dirty="0"/>
                  <a:t>力尽不知热，但惜夏日长。</a:t>
                </a:r>
                <a:br>
                  <a:rPr lang="zh-CN" altLang="en-US" sz="1000" dirty="0"/>
                </a:br>
                <a:r>
                  <a:rPr lang="zh-CN" altLang="en-US" sz="1400" dirty="0"/>
                  <a:t>复有贫妇人，抱子在其旁，</a:t>
                </a:r>
                <a:br>
                  <a:rPr lang="zh-CN" altLang="en-US" sz="1000" dirty="0"/>
                </a:br>
                <a:r>
                  <a:rPr lang="zh-CN" altLang="en-US" sz="1400" dirty="0"/>
                  <a:t>右手秉遗穗，左臂悬敝筐。</a:t>
                </a:r>
                <a:br>
                  <a:rPr lang="zh-CN" altLang="en-US" sz="1000" dirty="0"/>
                </a:br>
                <a:r>
                  <a:rPr lang="zh-CN" altLang="en-US" sz="1400" dirty="0"/>
                  <a:t>听其相顾言，闻者为悲伤。</a:t>
                </a:r>
                <a:endPara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14E6457-05AE-47DB-898F-C9681476A0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06"/>
            <a:stretch/>
          </p:blipFill>
          <p:spPr bwMode="auto">
            <a:xfrm rot="20926731">
              <a:off x="1928273" y="1412080"/>
              <a:ext cx="2274075" cy="262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>
            <a:extLst>
              <a:ext uri="{FF2B5EF4-FFF2-40B4-BE49-F238E27FC236}">
                <a16:creationId xmlns:a16="http://schemas.microsoft.com/office/drawing/2014/main" id="{D6D5EF43-4CED-433A-A98C-350EAAFD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12" b="91606" l="10000" r="90000">
                        <a14:foregroundMark x1="37231" y1="14781" x2="43692" y2="9672"/>
                        <a14:foregroundMark x1="43692" y1="9672" x2="51692" y2="8394"/>
                        <a14:foregroundMark x1="51692" y1="8394" x2="51846" y2="8394"/>
                        <a14:foregroundMark x1="40308" y1="17153" x2="55692" y2="11496"/>
                        <a14:foregroundMark x1="38923" y1="65328" x2="43692" y2="61314"/>
                        <a14:foregroundMark x1="43385" y1="90146" x2="50154" y2="91606"/>
                        <a14:foregroundMark x1="60923" y1="91606" x2="64923" y2="91606"/>
                        <a14:foregroundMark x1="71385" y1="45620" x2="71538" y2="45803"/>
                        <a14:foregroundMark x1="71846" y1="46350" x2="72443" y2="47176"/>
                        <a14:foregroundMark x1="71538" y1="45073" x2="72232" y2="46060"/>
                        <a14:foregroundMark x1="71077" y1="44343" x2="71988" y2="47104"/>
                        <a14:foregroundMark x1="72462" y1="50730" x2="72567" y2="49981"/>
                        <a14:foregroundMark x1="72345" y1="46437" x2="71692" y2="44891"/>
                        <a14:backgroundMark x1="74462" y1="51277" x2="74462" y2="47263"/>
                        <a14:backgroundMark x1="73846" y1="49818" x2="74000" y2="46715"/>
                        <a14:backgroundMark x1="74000" y1="48540" x2="74000" y2="48540"/>
                        <a14:backgroundMark x1="74000" y1="48540" x2="74000" y2="48540"/>
                        <a14:backgroundMark x1="74000" y1="48723" x2="74000" y2="48723"/>
                        <a14:backgroundMark x1="73846" y1="51460" x2="73231" y2="49270"/>
                        <a14:backgroundMark x1="74154" y1="47445" x2="73846" y2="50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15" y="1624232"/>
            <a:ext cx="619125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A81823-B3BA-49F5-8AC6-F3992334E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77" y="-150416"/>
            <a:ext cx="3257215" cy="363722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414C522-DE25-4F71-9E0E-EF498C204E40}"/>
              </a:ext>
            </a:extLst>
          </p:cNvPr>
          <p:cNvGrpSpPr/>
          <p:nvPr/>
        </p:nvGrpSpPr>
        <p:grpSpPr>
          <a:xfrm>
            <a:off x="2190322" y="2607898"/>
            <a:ext cx="7166770" cy="1755775"/>
            <a:chOff x="2190322" y="2607898"/>
            <a:chExt cx="7166770" cy="1755775"/>
          </a:xfrm>
        </p:grpSpPr>
        <p:sp>
          <p:nvSpPr>
            <p:cNvPr id="10" name="KSO_Shape">
              <a:extLst>
                <a:ext uri="{FF2B5EF4-FFF2-40B4-BE49-F238E27FC236}">
                  <a16:creationId xmlns:a16="http://schemas.microsoft.com/office/drawing/2014/main" id="{875F4DF2-9E29-486E-B726-4D9B7A621404}"/>
                </a:ext>
              </a:extLst>
            </p:cNvPr>
            <p:cNvSpPr/>
            <p:nvPr/>
          </p:nvSpPr>
          <p:spPr>
            <a:xfrm>
              <a:off x="2190322" y="2607898"/>
              <a:ext cx="1905000" cy="1755775"/>
            </a:xfrm>
            <a:custGeom>
              <a:avLst/>
              <a:gdLst>
                <a:gd name="connsiteX0" fmla="*/ 1764863 w 2696413"/>
                <a:gd name="connsiteY0" fmla="*/ 935727 h 2487064"/>
                <a:gd name="connsiteX1" fmla="*/ 1280544 w 2696413"/>
                <a:gd name="connsiteY1" fmla="*/ 1624369 h 2487064"/>
                <a:gd name="connsiteX2" fmla="*/ 1704324 w 2696413"/>
                <a:gd name="connsiteY2" fmla="*/ 1730314 h 2487064"/>
                <a:gd name="connsiteX3" fmla="*/ 728116 w 2696413"/>
                <a:gd name="connsiteY3" fmla="*/ 2487064 h 2487064"/>
                <a:gd name="connsiteX4" fmla="*/ 1204869 w 2696413"/>
                <a:gd name="connsiteY4" fmla="*/ 1828692 h 2487064"/>
                <a:gd name="connsiteX5" fmla="*/ 750819 w 2696413"/>
                <a:gd name="connsiteY5" fmla="*/ 1730314 h 2487064"/>
                <a:gd name="connsiteX6" fmla="*/ 1310743 w 2696413"/>
                <a:gd name="connsiteY6" fmla="*/ 0 h 2487064"/>
                <a:gd name="connsiteX7" fmla="*/ 1727135 w 2696413"/>
                <a:gd name="connsiteY7" fmla="*/ 260259 h 2487064"/>
                <a:gd name="connsiteX8" fmla="*/ 1922295 w 2696413"/>
                <a:gd name="connsiteY8" fmla="*/ 216216 h 2487064"/>
                <a:gd name="connsiteX9" fmla="*/ 2379211 w 2696413"/>
                <a:gd name="connsiteY9" fmla="*/ 588611 h 2487064"/>
                <a:gd name="connsiteX10" fmla="*/ 2381867 w 2696413"/>
                <a:gd name="connsiteY10" fmla="*/ 614959 h 2487064"/>
                <a:gd name="connsiteX11" fmla="*/ 2408468 w 2696413"/>
                <a:gd name="connsiteY11" fmla="*/ 617640 h 2487064"/>
                <a:gd name="connsiteX12" fmla="*/ 2696413 w 2696413"/>
                <a:gd name="connsiteY12" fmla="*/ 970934 h 2487064"/>
                <a:gd name="connsiteX13" fmla="*/ 2372662 w 2696413"/>
                <a:gd name="connsiteY13" fmla="*/ 1329692 h 2487064"/>
                <a:gd name="connsiteX14" fmla="*/ 2352174 w 2696413"/>
                <a:gd name="connsiteY14" fmla="*/ 1330726 h 2487064"/>
                <a:gd name="connsiteX15" fmla="*/ 2312689 w 2696413"/>
                <a:gd name="connsiteY15" fmla="*/ 1330726 h 2487064"/>
                <a:gd name="connsiteX16" fmla="*/ 2274316 w 2696413"/>
                <a:gd name="connsiteY16" fmla="*/ 1330726 h 2487064"/>
                <a:gd name="connsiteX17" fmla="*/ 1512079 w 2696413"/>
                <a:gd name="connsiteY17" fmla="*/ 1330726 h 2487064"/>
                <a:gd name="connsiteX18" fmla="*/ 1550257 w 2696413"/>
                <a:gd name="connsiteY18" fmla="*/ 1276442 h 2487064"/>
                <a:gd name="connsiteX19" fmla="*/ 2398580 w 2696413"/>
                <a:gd name="connsiteY19" fmla="*/ 1276442 h 2487064"/>
                <a:gd name="connsiteX20" fmla="*/ 2433607 w 2696413"/>
                <a:gd name="connsiteY20" fmla="*/ 1267128 h 2487064"/>
                <a:gd name="connsiteX21" fmla="*/ 2349035 w 2696413"/>
                <a:gd name="connsiteY21" fmla="*/ 667446 h 2487064"/>
                <a:gd name="connsiteX22" fmla="*/ 1703143 w 2696413"/>
                <a:gd name="connsiteY22" fmla="*/ 330522 h 2487064"/>
                <a:gd name="connsiteX23" fmla="*/ 1297087 w 2696413"/>
                <a:gd name="connsiteY23" fmla="*/ 52865 h 2487064"/>
                <a:gd name="connsiteX24" fmla="*/ 1253426 w 2696413"/>
                <a:gd name="connsiteY24" fmla="*/ 57052 h 2487064"/>
                <a:gd name="connsiteX25" fmla="*/ 892977 w 2696413"/>
                <a:gd name="connsiteY25" fmla="*/ 558157 h 2487064"/>
                <a:gd name="connsiteX26" fmla="*/ 643722 w 2696413"/>
                <a:gd name="connsiteY26" fmla="*/ 533352 h 2487064"/>
                <a:gd name="connsiteX27" fmla="*/ 458171 w 2696413"/>
                <a:gd name="connsiteY27" fmla="*/ 687431 h 2487064"/>
                <a:gd name="connsiteX28" fmla="*/ 362461 w 2696413"/>
                <a:gd name="connsiteY28" fmla="*/ 681622 h 2487064"/>
                <a:gd name="connsiteX29" fmla="*/ 60897 w 2696413"/>
                <a:gd name="connsiteY29" fmla="*/ 983185 h 2487064"/>
                <a:gd name="connsiteX30" fmla="*/ 276335 w 2696413"/>
                <a:gd name="connsiteY30" fmla="*/ 1272271 h 2487064"/>
                <a:gd name="connsiteX31" fmla="*/ 297455 w 2696413"/>
                <a:gd name="connsiteY31" fmla="*/ 1276442 h 2487064"/>
                <a:gd name="connsiteX32" fmla="*/ 1292586 w 2696413"/>
                <a:gd name="connsiteY32" fmla="*/ 1276442 h 2487064"/>
                <a:gd name="connsiteX33" fmla="*/ 1223308 w 2696413"/>
                <a:gd name="connsiteY33" fmla="*/ 1330726 h 2487064"/>
                <a:gd name="connsiteX34" fmla="*/ 344238 w 2696413"/>
                <a:gd name="connsiteY34" fmla="*/ 1330726 h 2487064"/>
                <a:gd name="connsiteX35" fmla="*/ 323750 w 2696413"/>
                <a:gd name="connsiteY35" fmla="*/ 1329692 h 2487064"/>
                <a:gd name="connsiteX36" fmla="*/ 0 w 2696413"/>
                <a:gd name="connsiteY36" fmla="*/ 970934 h 2487064"/>
                <a:gd name="connsiteX37" fmla="*/ 360622 w 2696413"/>
                <a:gd name="connsiteY37" fmla="*/ 610313 h 2487064"/>
                <a:gd name="connsiteX38" fmla="*/ 429551 w 2696413"/>
                <a:gd name="connsiteY38" fmla="*/ 617261 h 2487064"/>
                <a:gd name="connsiteX39" fmla="*/ 721243 w 2696413"/>
                <a:gd name="connsiteY39" fmla="*/ 466391 h 2487064"/>
                <a:gd name="connsiteX40" fmla="*/ 846322 w 2696413"/>
                <a:gd name="connsiteY40" fmla="*/ 489983 h 2487064"/>
                <a:gd name="connsiteX41" fmla="*/ 844351 w 2696413"/>
                <a:gd name="connsiteY41" fmla="*/ 466391 h 2487064"/>
                <a:gd name="connsiteX42" fmla="*/ 1310743 w 2696413"/>
                <a:gd name="connsiteY42" fmla="*/ 0 h 248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696413" h="2487064">
                  <a:moveTo>
                    <a:pt x="1764863" y="935727"/>
                  </a:moveTo>
                  <a:lnTo>
                    <a:pt x="1280544" y="1624369"/>
                  </a:lnTo>
                  <a:lnTo>
                    <a:pt x="1704324" y="1730314"/>
                  </a:lnTo>
                  <a:lnTo>
                    <a:pt x="728116" y="2487064"/>
                  </a:lnTo>
                  <a:lnTo>
                    <a:pt x="1204869" y="1828692"/>
                  </a:lnTo>
                  <a:lnTo>
                    <a:pt x="750819" y="1730314"/>
                  </a:lnTo>
                  <a:close/>
                  <a:moveTo>
                    <a:pt x="1310743" y="0"/>
                  </a:moveTo>
                  <a:cubicBezTo>
                    <a:pt x="1493992" y="0"/>
                    <a:pt x="1652558" y="105683"/>
                    <a:pt x="1727135" y="260259"/>
                  </a:cubicBezTo>
                  <a:cubicBezTo>
                    <a:pt x="1786119" y="231585"/>
                    <a:pt x="1852412" y="216216"/>
                    <a:pt x="1922295" y="216216"/>
                  </a:cubicBezTo>
                  <a:cubicBezTo>
                    <a:pt x="2147679" y="216216"/>
                    <a:pt x="2335722" y="376086"/>
                    <a:pt x="2379211" y="588611"/>
                  </a:cubicBezTo>
                  <a:lnTo>
                    <a:pt x="2381867" y="614959"/>
                  </a:lnTo>
                  <a:lnTo>
                    <a:pt x="2408468" y="617640"/>
                  </a:lnTo>
                  <a:cubicBezTo>
                    <a:pt x="2572798" y="651267"/>
                    <a:pt x="2696413" y="796664"/>
                    <a:pt x="2696413" y="970934"/>
                  </a:cubicBezTo>
                  <a:cubicBezTo>
                    <a:pt x="2696413" y="1157652"/>
                    <a:pt x="2554508" y="1311225"/>
                    <a:pt x="2372662" y="1329692"/>
                  </a:cubicBezTo>
                  <a:lnTo>
                    <a:pt x="2352174" y="1330726"/>
                  </a:lnTo>
                  <a:lnTo>
                    <a:pt x="2312689" y="1330726"/>
                  </a:lnTo>
                  <a:lnTo>
                    <a:pt x="2274316" y="1330726"/>
                  </a:lnTo>
                  <a:lnTo>
                    <a:pt x="1512079" y="1330726"/>
                  </a:lnTo>
                  <a:lnTo>
                    <a:pt x="1550257" y="1276442"/>
                  </a:lnTo>
                  <a:lnTo>
                    <a:pt x="2398580" y="1276442"/>
                  </a:lnTo>
                  <a:lnTo>
                    <a:pt x="2433607" y="1267128"/>
                  </a:lnTo>
                  <a:cubicBezTo>
                    <a:pt x="2811702" y="1108815"/>
                    <a:pt x="2609779" y="649731"/>
                    <a:pt x="2349035" y="667446"/>
                  </a:cubicBezTo>
                  <a:cubicBezTo>
                    <a:pt x="2259626" y="363251"/>
                    <a:pt x="2051553" y="181849"/>
                    <a:pt x="1703143" y="330522"/>
                  </a:cubicBezTo>
                  <a:cubicBezTo>
                    <a:pt x="1635849" y="208976"/>
                    <a:pt x="1509602" y="43861"/>
                    <a:pt x="1297087" y="52865"/>
                  </a:cubicBezTo>
                  <a:cubicBezTo>
                    <a:pt x="1282919" y="53466"/>
                    <a:pt x="1268368" y="54839"/>
                    <a:pt x="1253426" y="57052"/>
                  </a:cubicBezTo>
                  <a:cubicBezTo>
                    <a:pt x="1014345" y="92452"/>
                    <a:pt x="853318" y="335805"/>
                    <a:pt x="892977" y="558157"/>
                  </a:cubicBezTo>
                  <a:cubicBezTo>
                    <a:pt x="860649" y="545058"/>
                    <a:pt x="716189" y="511806"/>
                    <a:pt x="643722" y="533352"/>
                  </a:cubicBezTo>
                  <a:cubicBezTo>
                    <a:pt x="571255" y="554898"/>
                    <a:pt x="511948" y="610778"/>
                    <a:pt x="458171" y="687431"/>
                  </a:cubicBezTo>
                  <a:lnTo>
                    <a:pt x="362461" y="681622"/>
                  </a:lnTo>
                  <a:cubicBezTo>
                    <a:pt x="195911" y="681622"/>
                    <a:pt x="40593" y="811561"/>
                    <a:pt x="60897" y="983185"/>
                  </a:cubicBezTo>
                  <a:cubicBezTo>
                    <a:pt x="76947" y="1118862"/>
                    <a:pt x="151750" y="1235209"/>
                    <a:pt x="276335" y="1272271"/>
                  </a:cubicBezTo>
                  <a:lnTo>
                    <a:pt x="297455" y="1276442"/>
                  </a:lnTo>
                  <a:lnTo>
                    <a:pt x="1292586" y="1276442"/>
                  </a:lnTo>
                  <a:lnTo>
                    <a:pt x="1223308" y="1330726"/>
                  </a:lnTo>
                  <a:lnTo>
                    <a:pt x="344238" y="1330726"/>
                  </a:lnTo>
                  <a:lnTo>
                    <a:pt x="323750" y="1329692"/>
                  </a:lnTo>
                  <a:cubicBezTo>
                    <a:pt x="141904" y="1311225"/>
                    <a:pt x="0" y="1157652"/>
                    <a:pt x="0" y="970934"/>
                  </a:cubicBezTo>
                  <a:cubicBezTo>
                    <a:pt x="0" y="771769"/>
                    <a:pt x="161456" y="610313"/>
                    <a:pt x="360622" y="610313"/>
                  </a:cubicBezTo>
                  <a:lnTo>
                    <a:pt x="429551" y="617261"/>
                  </a:lnTo>
                  <a:cubicBezTo>
                    <a:pt x="493860" y="525596"/>
                    <a:pt x="600636" y="466391"/>
                    <a:pt x="721243" y="466391"/>
                  </a:cubicBezTo>
                  <a:cubicBezTo>
                    <a:pt x="765379" y="466391"/>
                    <a:pt x="807663" y="474319"/>
                    <a:pt x="846322" y="489983"/>
                  </a:cubicBezTo>
                  <a:cubicBezTo>
                    <a:pt x="844551" y="482216"/>
                    <a:pt x="844351" y="474326"/>
                    <a:pt x="844351" y="466391"/>
                  </a:cubicBezTo>
                  <a:cubicBezTo>
                    <a:pt x="844351" y="208810"/>
                    <a:pt x="1053161" y="0"/>
                    <a:pt x="1310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7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KSO_Shape">
              <a:extLst>
                <a:ext uri="{FF2B5EF4-FFF2-40B4-BE49-F238E27FC236}">
                  <a16:creationId xmlns:a16="http://schemas.microsoft.com/office/drawing/2014/main" id="{B599099B-14AB-49D1-918D-D1E5B46C2D81}"/>
                </a:ext>
              </a:extLst>
            </p:cNvPr>
            <p:cNvSpPr/>
            <p:nvPr/>
          </p:nvSpPr>
          <p:spPr>
            <a:xfrm>
              <a:off x="7452092" y="2607898"/>
              <a:ext cx="1905000" cy="1381125"/>
            </a:xfrm>
            <a:custGeom>
              <a:avLst/>
              <a:gdLst>
                <a:gd name="connsiteX0" fmla="*/ 1833500 w 2696413"/>
                <a:gd name="connsiteY0" fmla="*/ 1736534 h 1956769"/>
                <a:gd name="connsiteX1" fmla="*/ 1943618 w 2696413"/>
                <a:gd name="connsiteY1" fmla="*/ 1736534 h 1956769"/>
                <a:gd name="connsiteX2" fmla="*/ 1943618 w 2696413"/>
                <a:gd name="connsiteY2" fmla="*/ 1846651 h 1956769"/>
                <a:gd name="connsiteX3" fmla="*/ 1833500 w 2696413"/>
                <a:gd name="connsiteY3" fmla="*/ 1956769 h 1956769"/>
                <a:gd name="connsiteX4" fmla="*/ 1723382 w 2696413"/>
                <a:gd name="connsiteY4" fmla="*/ 1846651 h 1956769"/>
                <a:gd name="connsiteX5" fmla="*/ 1833500 w 2696413"/>
                <a:gd name="connsiteY5" fmla="*/ 1736534 h 1956769"/>
                <a:gd name="connsiteX6" fmla="*/ 451133 w 2696413"/>
                <a:gd name="connsiteY6" fmla="*/ 1736534 h 1956769"/>
                <a:gd name="connsiteX7" fmla="*/ 561251 w 2696413"/>
                <a:gd name="connsiteY7" fmla="*/ 1736534 h 1956769"/>
                <a:gd name="connsiteX8" fmla="*/ 561251 w 2696413"/>
                <a:gd name="connsiteY8" fmla="*/ 1846651 h 1956769"/>
                <a:gd name="connsiteX9" fmla="*/ 451133 w 2696413"/>
                <a:gd name="connsiteY9" fmla="*/ 1956769 h 1956769"/>
                <a:gd name="connsiteX10" fmla="*/ 341015 w 2696413"/>
                <a:gd name="connsiteY10" fmla="*/ 1846651 h 1956769"/>
                <a:gd name="connsiteX11" fmla="*/ 451133 w 2696413"/>
                <a:gd name="connsiteY11" fmla="*/ 1736534 h 1956769"/>
                <a:gd name="connsiteX12" fmla="*/ 1201485 w 2696413"/>
                <a:gd name="connsiteY12" fmla="*/ 1687938 h 1956769"/>
                <a:gd name="connsiteX13" fmla="*/ 1311603 w 2696413"/>
                <a:gd name="connsiteY13" fmla="*/ 1687938 h 1956769"/>
                <a:gd name="connsiteX14" fmla="*/ 1311603 w 2696413"/>
                <a:gd name="connsiteY14" fmla="*/ 1798056 h 1956769"/>
                <a:gd name="connsiteX15" fmla="*/ 1201485 w 2696413"/>
                <a:gd name="connsiteY15" fmla="*/ 1908174 h 1956769"/>
                <a:gd name="connsiteX16" fmla="*/ 1091367 w 2696413"/>
                <a:gd name="connsiteY16" fmla="*/ 1798056 h 1956769"/>
                <a:gd name="connsiteX17" fmla="*/ 1201485 w 2696413"/>
                <a:gd name="connsiteY17" fmla="*/ 1687938 h 1956769"/>
                <a:gd name="connsiteX18" fmla="*/ 2245279 w 2696413"/>
                <a:gd name="connsiteY18" fmla="*/ 1556068 h 1956769"/>
                <a:gd name="connsiteX19" fmla="*/ 2355397 w 2696413"/>
                <a:gd name="connsiteY19" fmla="*/ 1556068 h 1956769"/>
                <a:gd name="connsiteX20" fmla="*/ 2355397 w 2696413"/>
                <a:gd name="connsiteY20" fmla="*/ 1666186 h 1956769"/>
                <a:gd name="connsiteX21" fmla="*/ 2245279 w 2696413"/>
                <a:gd name="connsiteY21" fmla="*/ 1776304 h 1956769"/>
                <a:gd name="connsiteX22" fmla="*/ 2135161 w 2696413"/>
                <a:gd name="connsiteY22" fmla="*/ 1666186 h 1956769"/>
                <a:gd name="connsiteX23" fmla="*/ 2245279 w 2696413"/>
                <a:gd name="connsiteY23" fmla="*/ 1556068 h 1956769"/>
                <a:gd name="connsiteX24" fmla="*/ 862912 w 2696413"/>
                <a:gd name="connsiteY24" fmla="*/ 1556068 h 1956769"/>
                <a:gd name="connsiteX25" fmla="*/ 973030 w 2696413"/>
                <a:gd name="connsiteY25" fmla="*/ 1556068 h 1956769"/>
                <a:gd name="connsiteX26" fmla="*/ 973030 w 2696413"/>
                <a:gd name="connsiteY26" fmla="*/ 1666186 h 1956769"/>
                <a:gd name="connsiteX27" fmla="*/ 862912 w 2696413"/>
                <a:gd name="connsiteY27" fmla="*/ 1776304 h 1956769"/>
                <a:gd name="connsiteX28" fmla="*/ 752794 w 2696413"/>
                <a:gd name="connsiteY28" fmla="*/ 1666186 h 1956769"/>
                <a:gd name="connsiteX29" fmla="*/ 862912 w 2696413"/>
                <a:gd name="connsiteY29" fmla="*/ 1556068 h 1956769"/>
                <a:gd name="connsiteX30" fmla="*/ 1613264 w 2696413"/>
                <a:gd name="connsiteY30" fmla="*/ 1507472 h 1956769"/>
                <a:gd name="connsiteX31" fmla="*/ 1723382 w 2696413"/>
                <a:gd name="connsiteY31" fmla="*/ 1507472 h 1956769"/>
                <a:gd name="connsiteX32" fmla="*/ 1723382 w 2696413"/>
                <a:gd name="connsiteY32" fmla="*/ 1617590 h 1956769"/>
                <a:gd name="connsiteX33" fmla="*/ 1613264 w 2696413"/>
                <a:gd name="connsiteY33" fmla="*/ 1727708 h 1956769"/>
                <a:gd name="connsiteX34" fmla="*/ 1503147 w 2696413"/>
                <a:gd name="connsiteY34" fmla="*/ 1617590 h 1956769"/>
                <a:gd name="connsiteX35" fmla="*/ 1613264 w 2696413"/>
                <a:gd name="connsiteY35" fmla="*/ 1507472 h 1956769"/>
                <a:gd name="connsiteX36" fmla="*/ 1297087 w 2696413"/>
                <a:gd name="connsiteY36" fmla="*/ 52865 h 1956769"/>
                <a:gd name="connsiteX37" fmla="*/ 1253426 w 2696413"/>
                <a:gd name="connsiteY37" fmla="*/ 57052 h 1956769"/>
                <a:gd name="connsiteX38" fmla="*/ 892977 w 2696413"/>
                <a:gd name="connsiteY38" fmla="*/ 558156 h 1956769"/>
                <a:gd name="connsiteX39" fmla="*/ 643722 w 2696413"/>
                <a:gd name="connsiteY39" fmla="*/ 533352 h 1956769"/>
                <a:gd name="connsiteX40" fmla="*/ 458171 w 2696413"/>
                <a:gd name="connsiteY40" fmla="*/ 687431 h 1956769"/>
                <a:gd name="connsiteX41" fmla="*/ 362461 w 2696413"/>
                <a:gd name="connsiteY41" fmla="*/ 681621 h 1956769"/>
                <a:gd name="connsiteX42" fmla="*/ 60897 w 2696413"/>
                <a:gd name="connsiteY42" fmla="*/ 983185 h 1956769"/>
                <a:gd name="connsiteX43" fmla="*/ 276335 w 2696413"/>
                <a:gd name="connsiteY43" fmla="*/ 1272270 h 1956769"/>
                <a:gd name="connsiteX44" fmla="*/ 297455 w 2696413"/>
                <a:gd name="connsiteY44" fmla="*/ 1276441 h 1956769"/>
                <a:gd name="connsiteX45" fmla="*/ 2398581 w 2696413"/>
                <a:gd name="connsiteY45" fmla="*/ 1276441 h 1956769"/>
                <a:gd name="connsiteX46" fmla="*/ 2433607 w 2696413"/>
                <a:gd name="connsiteY46" fmla="*/ 1267128 h 1956769"/>
                <a:gd name="connsiteX47" fmla="*/ 2349035 w 2696413"/>
                <a:gd name="connsiteY47" fmla="*/ 667445 h 1956769"/>
                <a:gd name="connsiteX48" fmla="*/ 1703143 w 2696413"/>
                <a:gd name="connsiteY48" fmla="*/ 330522 h 1956769"/>
                <a:gd name="connsiteX49" fmla="*/ 1297087 w 2696413"/>
                <a:gd name="connsiteY49" fmla="*/ 52865 h 1956769"/>
                <a:gd name="connsiteX50" fmla="*/ 1310744 w 2696413"/>
                <a:gd name="connsiteY50" fmla="*/ 0 h 1956769"/>
                <a:gd name="connsiteX51" fmla="*/ 1727135 w 2696413"/>
                <a:gd name="connsiteY51" fmla="*/ 260258 h 1956769"/>
                <a:gd name="connsiteX52" fmla="*/ 1922295 w 2696413"/>
                <a:gd name="connsiteY52" fmla="*/ 216215 h 1956769"/>
                <a:gd name="connsiteX53" fmla="*/ 2379212 w 2696413"/>
                <a:gd name="connsiteY53" fmla="*/ 588611 h 1956769"/>
                <a:gd name="connsiteX54" fmla="*/ 2381868 w 2696413"/>
                <a:gd name="connsiteY54" fmla="*/ 614958 h 1956769"/>
                <a:gd name="connsiteX55" fmla="*/ 2408469 w 2696413"/>
                <a:gd name="connsiteY55" fmla="*/ 617640 h 1956769"/>
                <a:gd name="connsiteX56" fmla="*/ 2696413 w 2696413"/>
                <a:gd name="connsiteY56" fmla="*/ 970933 h 1956769"/>
                <a:gd name="connsiteX57" fmla="*/ 2372663 w 2696413"/>
                <a:gd name="connsiteY57" fmla="*/ 1329691 h 1956769"/>
                <a:gd name="connsiteX58" fmla="*/ 2352175 w 2696413"/>
                <a:gd name="connsiteY58" fmla="*/ 1330726 h 1956769"/>
                <a:gd name="connsiteX59" fmla="*/ 2312690 w 2696413"/>
                <a:gd name="connsiteY59" fmla="*/ 1330726 h 1956769"/>
                <a:gd name="connsiteX60" fmla="*/ 2274317 w 2696413"/>
                <a:gd name="connsiteY60" fmla="*/ 1330726 h 1956769"/>
                <a:gd name="connsiteX61" fmla="*/ 344239 w 2696413"/>
                <a:gd name="connsiteY61" fmla="*/ 1330726 h 1956769"/>
                <a:gd name="connsiteX62" fmla="*/ 323750 w 2696413"/>
                <a:gd name="connsiteY62" fmla="*/ 1329691 h 1956769"/>
                <a:gd name="connsiteX63" fmla="*/ 0 w 2696413"/>
                <a:gd name="connsiteY63" fmla="*/ 970933 h 1956769"/>
                <a:gd name="connsiteX64" fmla="*/ 360622 w 2696413"/>
                <a:gd name="connsiteY64" fmla="*/ 610313 h 1956769"/>
                <a:gd name="connsiteX65" fmla="*/ 429551 w 2696413"/>
                <a:gd name="connsiteY65" fmla="*/ 617261 h 1956769"/>
                <a:gd name="connsiteX66" fmla="*/ 721243 w 2696413"/>
                <a:gd name="connsiteY66" fmla="*/ 466391 h 1956769"/>
                <a:gd name="connsiteX67" fmla="*/ 846322 w 2696413"/>
                <a:gd name="connsiteY67" fmla="*/ 489983 h 1956769"/>
                <a:gd name="connsiteX68" fmla="*/ 844352 w 2696413"/>
                <a:gd name="connsiteY68" fmla="*/ 466391 h 1956769"/>
                <a:gd name="connsiteX69" fmla="*/ 1310744 w 2696413"/>
                <a:gd name="connsiteY69" fmla="*/ 0 h 195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696413" h="1956769">
                  <a:moveTo>
                    <a:pt x="1833500" y="1736534"/>
                  </a:moveTo>
                  <a:lnTo>
                    <a:pt x="1943618" y="1736534"/>
                  </a:lnTo>
                  <a:lnTo>
                    <a:pt x="1943618" y="1846651"/>
                  </a:lnTo>
                  <a:cubicBezTo>
                    <a:pt x="1943618" y="1907468"/>
                    <a:pt x="1894316" y="1956769"/>
                    <a:pt x="1833500" y="1956769"/>
                  </a:cubicBezTo>
                  <a:cubicBezTo>
                    <a:pt x="1772684" y="1956769"/>
                    <a:pt x="1723382" y="1907468"/>
                    <a:pt x="1723382" y="1846651"/>
                  </a:cubicBezTo>
                  <a:cubicBezTo>
                    <a:pt x="1723382" y="1785835"/>
                    <a:pt x="1772684" y="1736534"/>
                    <a:pt x="1833500" y="1736534"/>
                  </a:cubicBezTo>
                  <a:close/>
                  <a:moveTo>
                    <a:pt x="451133" y="1736534"/>
                  </a:moveTo>
                  <a:lnTo>
                    <a:pt x="561251" y="1736534"/>
                  </a:lnTo>
                  <a:lnTo>
                    <a:pt x="561251" y="1846651"/>
                  </a:lnTo>
                  <a:cubicBezTo>
                    <a:pt x="561251" y="1907468"/>
                    <a:pt x="511949" y="1956769"/>
                    <a:pt x="451133" y="1956769"/>
                  </a:cubicBezTo>
                  <a:cubicBezTo>
                    <a:pt x="390317" y="1956769"/>
                    <a:pt x="341015" y="1907468"/>
                    <a:pt x="341015" y="1846651"/>
                  </a:cubicBezTo>
                  <a:cubicBezTo>
                    <a:pt x="341015" y="1785835"/>
                    <a:pt x="390317" y="1736534"/>
                    <a:pt x="451133" y="1736534"/>
                  </a:cubicBezTo>
                  <a:close/>
                  <a:moveTo>
                    <a:pt x="1201485" y="1687938"/>
                  </a:moveTo>
                  <a:lnTo>
                    <a:pt x="1311603" y="1687938"/>
                  </a:lnTo>
                  <a:lnTo>
                    <a:pt x="1311603" y="1798056"/>
                  </a:lnTo>
                  <a:cubicBezTo>
                    <a:pt x="1311603" y="1858872"/>
                    <a:pt x="1262301" y="1908174"/>
                    <a:pt x="1201485" y="1908174"/>
                  </a:cubicBezTo>
                  <a:cubicBezTo>
                    <a:pt x="1140669" y="1908174"/>
                    <a:pt x="1091367" y="1858872"/>
                    <a:pt x="1091367" y="1798056"/>
                  </a:cubicBezTo>
                  <a:cubicBezTo>
                    <a:pt x="1091367" y="1737239"/>
                    <a:pt x="1140669" y="1687938"/>
                    <a:pt x="1201485" y="1687938"/>
                  </a:cubicBezTo>
                  <a:close/>
                  <a:moveTo>
                    <a:pt x="2245279" y="1556068"/>
                  </a:moveTo>
                  <a:lnTo>
                    <a:pt x="2355397" y="1556068"/>
                  </a:lnTo>
                  <a:lnTo>
                    <a:pt x="2355397" y="1666186"/>
                  </a:lnTo>
                  <a:cubicBezTo>
                    <a:pt x="2355397" y="1727002"/>
                    <a:pt x="2306096" y="1776304"/>
                    <a:pt x="2245279" y="1776304"/>
                  </a:cubicBezTo>
                  <a:cubicBezTo>
                    <a:pt x="2184463" y="1776304"/>
                    <a:pt x="2135161" y="1727002"/>
                    <a:pt x="2135161" y="1666186"/>
                  </a:cubicBezTo>
                  <a:cubicBezTo>
                    <a:pt x="2135161" y="1605370"/>
                    <a:pt x="2184463" y="1556068"/>
                    <a:pt x="2245279" y="1556068"/>
                  </a:cubicBezTo>
                  <a:close/>
                  <a:moveTo>
                    <a:pt x="862912" y="1556068"/>
                  </a:moveTo>
                  <a:lnTo>
                    <a:pt x="973030" y="1556068"/>
                  </a:lnTo>
                  <a:lnTo>
                    <a:pt x="973030" y="1666186"/>
                  </a:lnTo>
                  <a:cubicBezTo>
                    <a:pt x="973030" y="1727002"/>
                    <a:pt x="923728" y="1776304"/>
                    <a:pt x="862912" y="1776304"/>
                  </a:cubicBezTo>
                  <a:cubicBezTo>
                    <a:pt x="802096" y="1776304"/>
                    <a:pt x="752794" y="1727002"/>
                    <a:pt x="752794" y="1666186"/>
                  </a:cubicBezTo>
                  <a:cubicBezTo>
                    <a:pt x="752794" y="1605370"/>
                    <a:pt x="802096" y="1556068"/>
                    <a:pt x="862912" y="1556068"/>
                  </a:cubicBezTo>
                  <a:close/>
                  <a:moveTo>
                    <a:pt x="1613264" y="1507472"/>
                  </a:moveTo>
                  <a:lnTo>
                    <a:pt x="1723382" y="1507472"/>
                  </a:lnTo>
                  <a:lnTo>
                    <a:pt x="1723382" y="1617590"/>
                  </a:lnTo>
                  <a:cubicBezTo>
                    <a:pt x="1723382" y="1678406"/>
                    <a:pt x="1674081" y="1727708"/>
                    <a:pt x="1613264" y="1727708"/>
                  </a:cubicBezTo>
                  <a:cubicBezTo>
                    <a:pt x="1552448" y="1727708"/>
                    <a:pt x="1503147" y="1678406"/>
                    <a:pt x="1503147" y="1617590"/>
                  </a:cubicBezTo>
                  <a:cubicBezTo>
                    <a:pt x="1503147" y="1556774"/>
                    <a:pt x="1552448" y="1507472"/>
                    <a:pt x="1613264" y="1507472"/>
                  </a:cubicBezTo>
                  <a:close/>
                  <a:moveTo>
                    <a:pt x="1297087" y="52865"/>
                  </a:moveTo>
                  <a:cubicBezTo>
                    <a:pt x="1282919" y="53465"/>
                    <a:pt x="1268369" y="54839"/>
                    <a:pt x="1253426" y="57052"/>
                  </a:cubicBezTo>
                  <a:cubicBezTo>
                    <a:pt x="1014345" y="92452"/>
                    <a:pt x="853319" y="335805"/>
                    <a:pt x="892977" y="558156"/>
                  </a:cubicBezTo>
                  <a:cubicBezTo>
                    <a:pt x="860650" y="545057"/>
                    <a:pt x="716189" y="511806"/>
                    <a:pt x="643722" y="533352"/>
                  </a:cubicBezTo>
                  <a:cubicBezTo>
                    <a:pt x="571255" y="554898"/>
                    <a:pt x="511948" y="610777"/>
                    <a:pt x="458171" y="687431"/>
                  </a:cubicBezTo>
                  <a:lnTo>
                    <a:pt x="362461" y="681621"/>
                  </a:lnTo>
                  <a:cubicBezTo>
                    <a:pt x="195911" y="681621"/>
                    <a:pt x="40593" y="811560"/>
                    <a:pt x="60897" y="983185"/>
                  </a:cubicBezTo>
                  <a:cubicBezTo>
                    <a:pt x="76947" y="1118861"/>
                    <a:pt x="151750" y="1235209"/>
                    <a:pt x="276335" y="1272270"/>
                  </a:cubicBezTo>
                  <a:lnTo>
                    <a:pt x="297455" y="1276441"/>
                  </a:lnTo>
                  <a:lnTo>
                    <a:pt x="2398581" y="1276441"/>
                  </a:lnTo>
                  <a:lnTo>
                    <a:pt x="2433607" y="1267128"/>
                  </a:lnTo>
                  <a:cubicBezTo>
                    <a:pt x="2811702" y="1108815"/>
                    <a:pt x="2609780" y="649731"/>
                    <a:pt x="2349035" y="667445"/>
                  </a:cubicBezTo>
                  <a:cubicBezTo>
                    <a:pt x="2259627" y="363251"/>
                    <a:pt x="2051554" y="181849"/>
                    <a:pt x="1703143" y="330522"/>
                  </a:cubicBezTo>
                  <a:cubicBezTo>
                    <a:pt x="1635850" y="208976"/>
                    <a:pt x="1509602" y="43860"/>
                    <a:pt x="1297087" y="52865"/>
                  </a:cubicBezTo>
                  <a:close/>
                  <a:moveTo>
                    <a:pt x="1310744" y="0"/>
                  </a:moveTo>
                  <a:cubicBezTo>
                    <a:pt x="1493993" y="0"/>
                    <a:pt x="1652558" y="105683"/>
                    <a:pt x="1727135" y="260258"/>
                  </a:cubicBezTo>
                  <a:cubicBezTo>
                    <a:pt x="1786120" y="231585"/>
                    <a:pt x="1852413" y="216215"/>
                    <a:pt x="1922295" y="216215"/>
                  </a:cubicBezTo>
                  <a:cubicBezTo>
                    <a:pt x="2147679" y="216215"/>
                    <a:pt x="2335722" y="376085"/>
                    <a:pt x="2379212" y="588611"/>
                  </a:cubicBezTo>
                  <a:lnTo>
                    <a:pt x="2381868" y="614958"/>
                  </a:lnTo>
                  <a:lnTo>
                    <a:pt x="2408469" y="617640"/>
                  </a:lnTo>
                  <a:cubicBezTo>
                    <a:pt x="2572799" y="651266"/>
                    <a:pt x="2696413" y="796664"/>
                    <a:pt x="2696413" y="970933"/>
                  </a:cubicBezTo>
                  <a:cubicBezTo>
                    <a:pt x="2696413" y="1157651"/>
                    <a:pt x="2554509" y="1311224"/>
                    <a:pt x="2372663" y="1329691"/>
                  </a:cubicBezTo>
                  <a:lnTo>
                    <a:pt x="2352175" y="1330726"/>
                  </a:lnTo>
                  <a:lnTo>
                    <a:pt x="2312690" y="1330726"/>
                  </a:lnTo>
                  <a:lnTo>
                    <a:pt x="2274317" y="1330726"/>
                  </a:lnTo>
                  <a:lnTo>
                    <a:pt x="344239" y="1330726"/>
                  </a:lnTo>
                  <a:lnTo>
                    <a:pt x="323750" y="1329691"/>
                  </a:lnTo>
                  <a:cubicBezTo>
                    <a:pt x="141904" y="1311224"/>
                    <a:pt x="0" y="1157651"/>
                    <a:pt x="0" y="970933"/>
                  </a:cubicBezTo>
                  <a:cubicBezTo>
                    <a:pt x="0" y="771768"/>
                    <a:pt x="161456" y="610313"/>
                    <a:pt x="360622" y="610313"/>
                  </a:cubicBezTo>
                  <a:lnTo>
                    <a:pt x="429551" y="617261"/>
                  </a:lnTo>
                  <a:cubicBezTo>
                    <a:pt x="493860" y="525595"/>
                    <a:pt x="600636" y="466391"/>
                    <a:pt x="721243" y="466391"/>
                  </a:cubicBezTo>
                  <a:cubicBezTo>
                    <a:pt x="765380" y="466391"/>
                    <a:pt x="807664" y="474319"/>
                    <a:pt x="846322" y="489983"/>
                  </a:cubicBezTo>
                  <a:cubicBezTo>
                    <a:pt x="844551" y="482215"/>
                    <a:pt x="844352" y="474326"/>
                    <a:pt x="844352" y="466391"/>
                  </a:cubicBezTo>
                  <a:cubicBezTo>
                    <a:pt x="844352" y="208810"/>
                    <a:pt x="1053162" y="0"/>
                    <a:pt x="1310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KSO_Shape">
              <a:extLst>
                <a:ext uri="{FF2B5EF4-FFF2-40B4-BE49-F238E27FC236}">
                  <a16:creationId xmlns:a16="http://schemas.microsoft.com/office/drawing/2014/main" id="{4D784834-FDEA-44B0-83A5-E38D968F74D5}"/>
                </a:ext>
              </a:extLst>
            </p:cNvPr>
            <p:cNvSpPr/>
            <p:nvPr/>
          </p:nvSpPr>
          <p:spPr>
            <a:xfrm flipH="1">
              <a:off x="4979069" y="2644775"/>
              <a:ext cx="1905000" cy="1568450"/>
            </a:xfrm>
            <a:custGeom>
              <a:avLst/>
              <a:gdLst>
                <a:gd name="connsiteX0" fmla="*/ 1380321 w 2696413"/>
                <a:gd name="connsiteY0" fmla="*/ 1696974 h 2218865"/>
                <a:gd name="connsiteX1" fmla="*/ 1355698 w 2696413"/>
                <a:gd name="connsiteY1" fmla="*/ 1696974 h 2218865"/>
                <a:gd name="connsiteX2" fmla="*/ 1355698 w 2696413"/>
                <a:gd name="connsiteY2" fmla="*/ 1779378 h 2218865"/>
                <a:gd name="connsiteX3" fmla="*/ 1322772 w 2696413"/>
                <a:gd name="connsiteY3" fmla="*/ 1758491 h 2218865"/>
                <a:gd name="connsiteX4" fmla="*/ 1289846 w 2696413"/>
                <a:gd name="connsiteY4" fmla="*/ 1738176 h 2218865"/>
                <a:gd name="connsiteX5" fmla="*/ 1277821 w 2696413"/>
                <a:gd name="connsiteY5" fmla="*/ 1761352 h 2218865"/>
                <a:gd name="connsiteX6" fmla="*/ 1316760 w 2696413"/>
                <a:gd name="connsiteY6" fmla="*/ 1785387 h 2218865"/>
                <a:gd name="connsiteX7" fmla="*/ 1355698 w 2696413"/>
                <a:gd name="connsiteY7" fmla="*/ 1809135 h 2218865"/>
                <a:gd name="connsiteX8" fmla="*/ 1355698 w 2696413"/>
                <a:gd name="connsiteY8" fmla="*/ 1935316 h 2218865"/>
                <a:gd name="connsiteX9" fmla="*/ 1305307 w 2696413"/>
                <a:gd name="connsiteY9" fmla="*/ 1904128 h 2218865"/>
                <a:gd name="connsiteX10" fmla="*/ 1254630 w 2696413"/>
                <a:gd name="connsiteY10" fmla="*/ 1872082 h 2218865"/>
                <a:gd name="connsiteX11" fmla="*/ 1254630 w 2696413"/>
                <a:gd name="connsiteY11" fmla="*/ 1775086 h 2218865"/>
                <a:gd name="connsiteX12" fmla="*/ 1230579 w 2696413"/>
                <a:gd name="connsiteY12" fmla="*/ 1775086 h 2218865"/>
                <a:gd name="connsiteX13" fmla="*/ 1230579 w 2696413"/>
                <a:gd name="connsiteY13" fmla="*/ 1857490 h 2218865"/>
                <a:gd name="connsiteX14" fmla="*/ 1197653 w 2696413"/>
                <a:gd name="connsiteY14" fmla="*/ 1837175 h 2218865"/>
                <a:gd name="connsiteX15" fmla="*/ 1164727 w 2696413"/>
                <a:gd name="connsiteY15" fmla="*/ 1816288 h 2218865"/>
                <a:gd name="connsiteX16" fmla="*/ 1152129 w 2696413"/>
                <a:gd name="connsiteY16" fmla="*/ 1838606 h 2218865"/>
                <a:gd name="connsiteX17" fmla="*/ 1185055 w 2696413"/>
                <a:gd name="connsiteY17" fmla="*/ 1859493 h 2218865"/>
                <a:gd name="connsiteX18" fmla="*/ 1217981 w 2696413"/>
                <a:gd name="connsiteY18" fmla="*/ 1879808 h 2218865"/>
                <a:gd name="connsiteX19" fmla="*/ 1185055 w 2696413"/>
                <a:gd name="connsiteY19" fmla="*/ 1900695 h 2218865"/>
                <a:gd name="connsiteX20" fmla="*/ 1152129 w 2696413"/>
                <a:gd name="connsiteY20" fmla="*/ 1921010 h 2218865"/>
                <a:gd name="connsiteX21" fmla="*/ 1164154 w 2696413"/>
                <a:gd name="connsiteY21" fmla="*/ 1943613 h 2218865"/>
                <a:gd name="connsiteX22" fmla="*/ 1203666 w 2696413"/>
                <a:gd name="connsiteY22" fmla="*/ 1919579 h 2218865"/>
                <a:gd name="connsiteX23" fmla="*/ 1242604 w 2696413"/>
                <a:gd name="connsiteY23" fmla="*/ 1895258 h 2218865"/>
                <a:gd name="connsiteX24" fmla="*/ 1293282 w 2696413"/>
                <a:gd name="connsiteY24" fmla="*/ 1926732 h 2218865"/>
                <a:gd name="connsiteX25" fmla="*/ 1343673 w 2696413"/>
                <a:gd name="connsiteY25" fmla="*/ 1957920 h 2218865"/>
                <a:gd name="connsiteX26" fmla="*/ 1293282 w 2696413"/>
                <a:gd name="connsiteY26" fmla="*/ 1989107 h 2218865"/>
                <a:gd name="connsiteX27" fmla="*/ 1242604 w 2696413"/>
                <a:gd name="connsiteY27" fmla="*/ 2021153 h 2218865"/>
                <a:gd name="connsiteX28" fmla="*/ 1203666 w 2696413"/>
                <a:gd name="connsiteY28" fmla="*/ 1996260 h 2218865"/>
                <a:gd name="connsiteX29" fmla="*/ 1164727 w 2696413"/>
                <a:gd name="connsiteY29" fmla="*/ 1972226 h 2218865"/>
                <a:gd name="connsiteX30" fmla="*/ 1152129 w 2696413"/>
                <a:gd name="connsiteY30" fmla="*/ 1995402 h 2218865"/>
                <a:gd name="connsiteX31" fmla="*/ 1185055 w 2696413"/>
                <a:gd name="connsiteY31" fmla="*/ 2015717 h 2218865"/>
                <a:gd name="connsiteX32" fmla="*/ 1217981 w 2696413"/>
                <a:gd name="connsiteY32" fmla="*/ 2036032 h 2218865"/>
                <a:gd name="connsiteX33" fmla="*/ 1185055 w 2696413"/>
                <a:gd name="connsiteY33" fmla="*/ 2056919 h 2218865"/>
                <a:gd name="connsiteX34" fmla="*/ 1152129 w 2696413"/>
                <a:gd name="connsiteY34" fmla="*/ 2077234 h 2218865"/>
                <a:gd name="connsiteX35" fmla="*/ 1164154 w 2696413"/>
                <a:gd name="connsiteY35" fmla="*/ 2099551 h 2218865"/>
                <a:gd name="connsiteX36" fmla="*/ 1197653 w 2696413"/>
                <a:gd name="connsiteY36" fmla="*/ 2079237 h 2218865"/>
                <a:gd name="connsiteX37" fmla="*/ 1230579 w 2696413"/>
                <a:gd name="connsiteY37" fmla="*/ 2058349 h 2218865"/>
                <a:gd name="connsiteX38" fmla="*/ 1230579 w 2696413"/>
                <a:gd name="connsiteY38" fmla="*/ 2140753 h 2218865"/>
                <a:gd name="connsiteX39" fmla="*/ 1254630 w 2696413"/>
                <a:gd name="connsiteY39" fmla="*/ 2140753 h 2218865"/>
                <a:gd name="connsiteX40" fmla="*/ 1254630 w 2696413"/>
                <a:gd name="connsiteY40" fmla="*/ 2043757 h 2218865"/>
                <a:gd name="connsiteX41" fmla="*/ 1305307 w 2696413"/>
                <a:gd name="connsiteY41" fmla="*/ 2012283 h 2218865"/>
                <a:gd name="connsiteX42" fmla="*/ 1355698 w 2696413"/>
                <a:gd name="connsiteY42" fmla="*/ 1980524 h 2218865"/>
                <a:gd name="connsiteX43" fmla="*/ 1355698 w 2696413"/>
                <a:gd name="connsiteY43" fmla="*/ 2106704 h 2218865"/>
                <a:gd name="connsiteX44" fmla="*/ 1316760 w 2696413"/>
                <a:gd name="connsiteY44" fmla="*/ 2131025 h 2218865"/>
                <a:gd name="connsiteX45" fmla="*/ 1277248 w 2696413"/>
                <a:gd name="connsiteY45" fmla="*/ 2155059 h 2218865"/>
                <a:gd name="connsiteX46" fmla="*/ 1289274 w 2696413"/>
                <a:gd name="connsiteY46" fmla="*/ 2177663 h 2218865"/>
                <a:gd name="connsiteX47" fmla="*/ 1322772 w 2696413"/>
                <a:gd name="connsiteY47" fmla="*/ 2157348 h 2218865"/>
                <a:gd name="connsiteX48" fmla="*/ 1355698 w 2696413"/>
                <a:gd name="connsiteY48" fmla="*/ 2137034 h 2218865"/>
                <a:gd name="connsiteX49" fmla="*/ 1355698 w 2696413"/>
                <a:gd name="connsiteY49" fmla="*/ 2218865 h 2218865"/>
                <a:gd name="connsiteX50" fmla="*/ 1380321 w 2696413"/>
                <a:gd name="connsiteY50" fmla="*/ 2218865 h 2218865"/>
                <a:gd name="connsiteX51" fmla="*/ 1380321 w 2696413"/>
                <a:gd name="connsiteY51" fmla="*/ 2137034 h 2218865"/>
                <a:gd name="connsiteX52" fmla="*/ 1413534 w 2696413"/>
                <a:gd name="connsiteY52" fmla="*/ 2157348 h 2218865"/>
                <a:gd name="connsiteX53" fmla="*/ 1447033 w 2696413"/>
                <a:gd name="connsiteY53" fmla="*/ 2177663 h 2218865"/>
                <a:gd name="connsiteX54" fmla="*/ 1459058 w 2696413"/>
                <a:gd name="connsiteY54" fmla="*/ 2155059 h 2218865"/>
                <a:gd name="connsiteX55" fmla="*/ 1419547 w 2696413"/>
                <a:gd name="connsiteY55" fmla="*/ 2131025 h 2218865"/>
                <a:gd name="connsiteX56" fmla="*/ 1380321 w 2696413"/>
                <a:gd name="connsiteY56" fmla="*/ 2106704 h 2218865"/>
                <a:gd name="connsiteX57" fmla="*/ 1380321 w 2696413"/>
                <a:gd name="connsiteY57" fmla="*/ 1980524 h 2218865"/>
                <a:gd name="connsiteX58" fmla="*/ 1430999 w 2696413"/>
                <a:gd name="connsiteY58" fmla="*/ 2012283 h 2218865"/>
                <a:gd name="connsiteX59" fmla="*/ 1481390 w 2696413"/>
                <a:gd name="connsiteY59" fmla="*/ 2043757 h 2218865"/>
                <a:gd name="connsiteX60" fmla="*/ 1481390 w 2696413"/>
                <a:gd name="connsiteY60" fmla="*/ 2140753 h 2218865"/>
                <a:gd name="connsiteX61" fmla="*/ 1505727 w 2696413"/>
                <a:gd name="connsiteY61" fmla="*/ 2140753 h 2218865"/>
                <a:gd name="connsiteX62" fmla="*/ 1505727 w 2696413"/>
                <a:gd name="connsiteY62" fmla="*/ 2058349 h 2218865"/>
                <a:gd name="connsiteX63" fmla="*/ 1539226 w 2696413"/>
                <a:gd name="connsiteY63" fmla="*/ 2079237 h 2218865"/>
                <a:gd name="connsiteX64" fmla="*/ 1572152 w 2696413"/>
                <a:gd name="connsiteY64" fmla="*/ 2099551 h 2218865"/>
                <a:gd name="connsiteX65" fmla="*/ 1584177 w 2696413"/>
                <a:gd name="connsiteY65" fmla="*/ 2077234 h 2218865"/>
                <a:gd name="connsiteX66" fmla="*/ 1551251 w 2696413"/>
                <a:gd name="connsiteY66" fmla="*/ 2056919 h 2218865"/>
                <a:gd name="connsiteX67" fmla="*/ 1518325 w 2696413"/>
                <a:gd name="connsiteY67" fmla="*/ 2036032 h 2218865"/>
                <a:gd name="connsiteX68" fmla="*/ 1551251 w 2696413"/>
                <a:gd name="connsiteY68" fmla="*/ 2015717 h 2218865"/>
                <a:gd name="connsiteX69" fmla="*/ 1584177 w 2696413"/>
                <a:gd name="connsiteY69" fmla="*/ 1995402 h 2218865"/>
                <a:gd name="connsiteX70" fmla="*/ 1572152 w 2696413"/>
                <a:gd name="connsiteY70" fmla="*/ 1972226 h 2218865"/>
                <a:gd name="connsiteX71" fmla="*/ 1533213 w 2696413"/>
                <a:gd name="connsiteY71" fmla="*/ 1996260 h 2218865"/>
                <a:gd name="connsiteX72" fmla="*/ 1493702 w 2696413"/>
                <a:gd name="connsiteY72" fmla="*/ 2021153 h 2218865"/>
                <a:gd name="connsiteX73" fmla="*/ 1443024 w 2696413"/>
                <a:gd name="connsiteY73" fmla="*/ 1989107 h 2218865"/>
                <a:gd name="connsiteX74" fmla="*/ 1392633 w 2696413"/>
                <a:gd name="connsiteY74" fmla="*/ 1957920 h 2218865"/>
                <a:gd name="connsiteX75" fmla="*/ 1443024 w 2696413"/>
                <a:gd name="connsiteY75" fmla="*/ 1926732 h 2218865"/>
                <a:gd name="connsiteX76" fmla="*/ 1493702 w 2696413"/>
                <a:gd name="connsiteY76" fmla="*/ 1895258 h 2218865"/>
                <a:gd name="connsiteX77" fmla="*/ 1533213 w 2696413"/>
                <a:gd name="connsiteY77" fmla="*/ 1919579 h 2218865"/>
                <a:gd name="connsiteX78" fmla="*/ 1572152 w 2696413"/>
                <a:gd name="connsiteY78" fmla="*/ 1943613 h 2218865"/>
                <a:gd name="connsiteX79" fmla="*/ 1584177 w 2696413"/>
                <a:gd name="connsiteY79" fmla="*/ 1921010 h 2218865"/>
                <a:gd name="connsiteX80" fmla="*/ 1551251 w 2696413"/>
                <a:gd name="connsiteY80" fmla="*/ 1900695 h 2218865"/>
                <a:gd name="connsiteX81" fmla="*/ 1518325 w 2696413"/>
                <a:gd name="connsiteY81" fmla="*/ 1879808 h 2218865"/>
                <a:gd name="connsiteX82" fmla="*/ 1551251 w 2696413"/>
                <a:gd name="connsiteY82" fmla="*/ 1859493 h 2218865"/>
                <a:gd name="connsiteX83" fmla="*/ 1584177 w 2696413"/>
                <a:gd name="connsiteY83" fmla="*/ 1838606 h 2218865"/>
                <a:gd name="connsiteX84" fmla="*/ 1572152 w 2696413"/>
                <a:gd name="connsiteY84" fmla="*/ 1816288 h 2218865"/>
                <a:gd name="connsiteX85" fmla="*/ 1539226 w 2696413"/>
                <a:gd name="connsiteY85" fmla="*/ 1837175 h 2218865"/>
                <a:gd name="connsiteX86" fmla="*/ 1505727 w 2696413"/>
                <a:gd name="connsiteY86" fmla="*/ 1857490 h 2218865"/>
                <a:gd name="connsiteX87" fmla="*/ 1505727 w 2696413"/>
                <a:gd name="connsiteY87" fmla="*/ 1775086 h 2218865"/>
                <a:gd name="connsiteX88" fmla="*/ 1481390 w 2696413"/>
                <a:gd name="connsiteY88" fmla="*/ 1775086 h 2218865"/>
                <a:gd name="connsiteX89" fmla="*/ 1481390 w 2696413"/>
                <a:gd name="connsiteY89" fmla="*/ 1872082 h 2218865"/>
                <a:gd name="connsiteX90" fmla="*/ 1430999 w 2696413"/>
                <a:gd name="connsiteY90" fmla="*/ 1904128 h 2218865"/>
                <a:gd name="connsiteX91" fmla="*/ 1380321 w 2696413"/>
                <a:gd name="connsiteY91" fmla="*/ 1935316 h 2218865"/>
                <a:gd name="connsiteX92" fmla="*/ 1380321 w 2696413"/>
                <a:gd name="connsiteY92" fmla="*/ 1809135 h 2218865"/>
                <a:gd name="connsiteX93" fmla="*/ 1419547 w 2696413"/>
                <a:gd name="connsiteY93" fmla="*/ 1785387 h 2218865"/>
                <a:gd name="connsiteX94" fmla="*/ 1458485 w 2696413"/>
                <a:gd name="connsiteY94" fmla="*/ 1761352 h 2218865"/>
                <a:gd name="connsiteX95" fmla="*/ 1446460 w 2696413"/>
                <a:gd name="connsiteY95" fmla="*/ 1738176 h 2218865"/>
                <a:gd name="connsiteX96" fmla="*/ 1413534 w 2696413"/>
                <a:gd name="connsiteY96" fmla="*/ 1758491 h 2218865"/>
                <a:gd name="connsiteX97" fmla="*/ 1380321 w 2696413"/>
                <a:gd name="connsiteY97" fmla="*/ 1779378 h 2218865"/>
                <a:gd name="connsiteX98" fmla="*/ 709371 w 2696413"/>
                <a:gd name="connsiteY98" fmla="*/ 1396109 h 2218865"/>
                <a:gd name="connsiteX99" fmla="*/ 690682 w 2696413"/>
                <a:gd name="connsiteY99" fmla="*/ 1396109 h 2218865"/>
                <a:gd name="connsiteX100" fmla="*/ 690682 w 2696413"/>
                <a:gd name="connsiteY100" fmla="*/ 1458654 h 2218865"/>
                <a:gd name="connsiteX101" fmla="*/ 665691 w 2696413"/>
                <a:gd name="connsiteY101" fmla="*/ 1442800 h 2218865"/>
                <a:gd name="connsiteX102" fmla="*/ 640700 w 2696413"/>
                <a:gd name="connsiteY102" fmla="*/ 1427381 h 2218865"/>
                <a:gd name="connsiteX103" fmla="*/ 631573 w 2696413"/>
                <a:gd name="connsiteY103" fmla="*/ 1444972 h 2218865"/>
                <a:gd name="connsiteX104" fmla="*/ 661128 w 2696413"/>
                <a:gd name="connsiteY104" fmla="*/ 1463214 h 2218865"/>
                <a:gd name="connsiteX105" fmla="*/ 690682 w 2696413"/>
                <a:gd name="connsiteY105" fmla="*/ 1481239 h 2218865"/>
                <a:gd name="connsiteX106" fmla="*/ 690682 w 2696413"/>
                <a:gd name="connsiteY106" fmla="*/ 1577010 h 2218865"/>
                <a:gd name="connsiteX107" fmla="*/ 652435 w 2696413"/>
                <a:gd name="connsiteY107" fmla="*/ 1553339 h 2218865"/>
                <a:gd name="connsiteX108" fmla="*/ 613971 w 2696413"/>
                <a:gd name="connsiteY108" fmla="*/ 1529016 h 2218865"/>
                <a:gd name="connsiteX109" fmla="*/ 613971 w 2696413"/>
                <a:gd name="connsiteY109" fmla="*/ 1455396 h 2218865"/>
                <a:gd name="connsiteX110" fmla="*/ 595717 w 2696413"/>
                <a:gd name="connsiteY110" fmla="*/ 1455396 h 2218865"/>
                <a:gd name="connsiteX111" fmla="*/ 595717 w 2696413"/>
                <a:gd name="connsiteY111" fmla="*/ 1517941 h 2218865"/>
                <a:gd name="connsiteX112" fmla="*/ 570726 w 2696413"/>
                <a:gd name="connsiteY112" fmla="*/ 1502522 h 2218865"/>
                <a:gd name="connsiteX113" fmla="*/ 545735 w 2696413"/>
                <a:gd name="connsiteY113" fmla="*/ 1486668 h 2218865"/>
                <a:gd name="connsiteX114" fmla="*/ 536173 w 2696413"/>
                <a:gd name="connsiteY114" fmla="*/ 1503607 h 2218865"/>
                <a:gd name="connsiteX115" fmla="*/ 561164 w 2696413"/>
                <a:gd name="connsiteY115" fmla="*/ 1519461 h 2218865"/>
                <a:gd name="connsiteX116" fmla="*/ 586155 w 2696413"/>
                <a:gd name="connsiteY116" fmla="*/ 1534880 h 2218865"/>
                <a:gd name="connsiteX117" fmla="*/ 561164 w 2696413"/>
                <a:gd name="connsiteY117" fmla="*/ 1550733 h 2218865"/>
                <a:gd name="connsiteX118" fmla="*/ 536173 w 2696413"/>
                <a:gd name="connsiteY118" fmla="*/ 1566152 h 2218865"/>
                <a:gd name="connsiteX119" fmla="*/ 545300 w 2696413"/>
                <a:gd name="connsiteY119" fmla="*/ 1583308 h 2218865"/>
                <a:gd name="connsiteX120" fmla="*/ 575289 w 2696413"/>
                <a:gd name="connsiteY120" fmla="*/ 1565066 h 2218865"/>
                <a:gd name="connsiteX121" fmla="*/ 604844 w 2696413"/>
                <a:gd name="connsiteY121" fmla="*/ 1546607 h 2218865"/>
                <a:gd name="connsiteX122" fmla="*/ 643308 w 2696413"/>
                <a:gd name="connsiteY122" fmla="*/ 1570495 h 2218865"/>
                <a:gd name="connsiteX123" fmla="*/ 681555 w 2696413"/>
                <a:gd name="connsiteY123" fmla="*/ 1594167 h 2218865"/>
                <a:gd name="connsiteX124" fmla="*/ 643308 w 2696413"/>
                <a:gd name="connsiteY124" fmla="*/ 1617838 h 2218865"/>
                <a:gd name="connsiteX125" fmla="*/ 604844 w 2696413"/>
                <a:gd name="connsiteY125" fmla="*/ 1642161 h 2218865"/>
                <a:gd name="connsiteX126" fmla="*/ 575289 w 2696413"/>
                <a:gd name="connsiteY126" fmla="*/ 1623267 h 2218865"/>
                <a:gd name="connsiteX127" fmla="*/ 545735 w 2696413"/>
                <a:gd name="connsiteY127" fmla="*/ 1605025 h 2218865"/>
                <a:gd name="connsiteX128" fmla="*/ 536173 w 2696413"/>
                <a:gd name="connsiteY128" fmla="*/ 1622616 h 2218865"/>
                <a:gd name="connsiteX129" fmla="*/ 561164 w 2696413"/>
                <a:gd name="connsiteY129" fmla="*/ 1638035 h 2218865"/>
                <a:gd name="connsiteX130" fmla="*/ 586155 w 2696413"/>
                <a:gd name="connsiteY130" fmla="*/ 1653454 h 2218865"/>
                <a:gd name="connsiteX131" fmla="*/ 561164 w 2696413"/>
                <a:gd name="connsiteY131" fmla="*/ 1669307 h 2218865"/>
                <a:gd name="connsiteX132" fmla="*/ 536173 w 2696413"/>
                <a:gd name="connsiteY132" fmla="*/ 1684726 h 2218865"/>
                <a:gd name="connsiteX133" fmla="*/ 545300 w 2696413"/>
                <a:gd name="connsiteY133" fmla="*/ 1701665 h 2218865"/>
                <a:gd name="connsiteX134" fmla="*/ 570726 w 2696413"/>
                <a:gd name="connsiteY134" fmla="*/ 1686246 h 2218865"/>
                <a:gd name="connsiteX135" fmla="*/ 595717 w 2696413"/>
                <a:gd name="connsiteY135" fmla="*/ 1670393 h 2218865"/>
                <a:gd name="connsiteX136" fmla="*/ 595717 w 2696413"/>
                <a:gd name="connsiteY136" fmla="*/ 1732937 h 2218865"/>
                <a:gd name="connsiteX137" fmla="*/ 613971 w 2696413"/>
                <a:gd name="connsiteY137" fmla="*/ 1732937 h 2218865"/>
                <a:gd name="connsiteX138" fmla="*/ 613971 w 2696413"/>
                <a:gd name="connsiteY138" fmla="*/ 1659317 h 2218865"/>
                <a:gd name="connsiteX139" fmla="*/ 652435 w 2696413"/>
                <a:gd name="connsiteY139" fmla="*/ 1635429 h 2218865"/>
                <a:gd name="connsiteX140" fmla="*/ 690682 w 2696413"/>
                <a:gd name="connsiteY140" fmla="*/ 1611323 h 2218865"/>
                <a:gd name="connsiteX141" fmla="*/ 690682 w 2696413"/>
                <a:gd name="connsiteY141" fmla="*/ 1707094 h 2218865"/>
                <a:gd name="connsiteX142" fmla="*/ 661128 w 2696413"/>
                <a:gd name="connsiteY142" fmla="*/ 1725553 h 2218865"/>
                <a:gd name="connsiteX143" fmla="*/ 631139 w 2696413"/>
                <a:gd name="connsiteY143" fmla="*/ 1743796 h 2218865"/>
                <a:gd name="connsiteX144" fmla="*/ 640266 w 2696413"/>
                <a:gd name="connsiteY144" fmla="*/ 1760952 h 2218865"/>
                <a:gd name="connsiteX145" fmla="*/ 665691 w 2696413"/>
                <a:gd name="connsiteY145" fmla="*/ 1745533 h 2218865"/>
                <a:gd name="connsiteX146" fmla="*/ 690682 w 2696413"/>
                <a:gd name="connsiteY146" fmla="*/ 1730114 h 2218865"/>
                <a:gd name="connsiteX147" fmla="*/ 690682 w 2696413"/>
                <a:gd name="connsiteY147" fmla="*/ 1792224 h 2218865"/>
                <a:gd name="connsiteX148" fmla="*/ 709371 w 2696413"/>
                <a:gd name="connsiteY148" fmla="*/ 1792224 h 2218865"/>
                <a:gd name="connsiteX149" fmla="*/ 709371 w 2696413"/>
                <a:gd name="connsiteY149" fmla="*/ 1730114 h 2218865"/>
                <a:gd name="connsiteX150" fmla="*/ 734579 w 2696413"/>
                <a:gd name="connsiteY150" fmla="*/ 1745533 h 2218865"/>
                <a:gd name="connsiteX151" fmla="*/ 760005 w 2696413"/>
                <a:gd name="connsiteY151" fmla="*/ 1760952 h 2218865"/>
                <a:gd name="connsiteX152" fmla="*/ 769132 w 2696413"/>
                <a:gd name="connsiteY152" fmla="*/ 1743796 h 2218865"/>
                <a:gd name="connsiteX153" fmla="*/ 739143 w 2696413"/>
                <a:gd name="connsiteY153" fmla="*/ 1725553 h 2218865"/>
                <a:gd name="connsiteX154" fmla="*/ 709371 w 2696413"/>
                <a:gd name="connsiteY154" fmla="*/ 1707094 h 2218865"/>
                <a:gd name="connsiteX155" fmla="*/ 709371 w 2696413"/>
                <a:gd name="connsiteY155" fmla="*/ 1611323 h 2218865"/>
                <a:gd name="connsiteX156" fmla="*/ 747835 w 2696413"/>
                <a:gd name="connsiteY156" fmla="*/ 1635429 h 2218865"/>
                <a:gd name="connsiteX157" fmla="*/ 786082 w 2696413"/>
                <a:gd name="connsiteY157" fmla="*/ 1659317 h 2218865"/>
                <a:gd name="connsiteX158" fmla="*/ 786082 w 2696413"/>
                <a:gd name="connsiteY158" fmla="*/ 1732937 h 2218865"/>
                <a:gd name="connsiteX159" fmla="*/ 804554 w 2696413"/>
                <a:gd name="connsiteY159" fmla="*/ 1732937 h 2218865"/>
                <a:gd name="connsiteX160" fmla="*/ 804554 w 2696413"/>
                <a:gd name="connsiteY160" fmla="*/ 1670393 h 2218865"/>
                <a:gd name="connsiteX161" fmla="*/ 829979 w 2696413"/>
                <a:gd name="connsiteY161" fmla="*/ 1686246 h 2218865"/>
                <a:gd name="connsiteX162" fmla="*/ 854970 w 2696413"/>
                <a:gd name="connsiteY162" fmla="*/ 1701665 h 2218865"/>
                <a:gd name="connsiteX163" fmla="*/ 864097 w 2696413"/>
                <a:gd name="connsiteY163" fmla="*/ 1684726 h 2218865"/>
                <a:gd name="connsiteX164" fmla="*/ 839106 w 2696413"/>
                <a:gd name="connsiteY164" fmla="*/ 1669307 h 2218865"/>
                <a:gd name="connsiteX165" fmla="*/ 814115 w 2696413"/>
                <a:gd name="connsiteY165" fmla="*/ 1653454 h 2218865"/>
                <a:gd name="connsiteX166" fmla="*/ 839106 w 2696413"/>
                <a:gd name="connsiteY166" fmla="*/ 1638035 h 2218865"/>
                <a:gd name="connsiteX167" fmla="*/ 864097 w 2696413"/>
                <a:gd name="connsiteY167" fmla="*/ 1622616 h 2218865"/>
                <a:gd name="connsiteX168" fmla="*/ 854970 w 2696413"/>
                <a:gd name="connsiteY168" fmla="*/ 1605025 h 2218865"/>
                <a:gd name="connsiteX169" fmla="*/ 825416 w 2696413"/>
                <a:gd name="connsiteY169" fmla="*/ 1623267 h 2218865"/>
                <a:gd name="connsiteX170" fmla="*/ 795426 w 2696413"/>
                <a:gd name="connsiteY170" fmla="*/ 1642161 h 2218865"/>
                <a:gd name="connsiteX171" fmla="*/ 756962 w 2696413"/>
                <a:gd name="connsiteY171" fmla="*/ 1617838 h 2218865"/>
                <a:gd name="connsiteX172" fmla="*/ 718715 w 2696413"/>
                <a:gd name="connsiteY172" fmla="*/ 1594167 h 2218865"/>
                <a:gd name="connsiteX173" fmla="*/ 756962 w 2696413"/>
                <a:gd name="connsiteY173" fmla="*/ 1570495 h 2218865"/>
                <a:gd name="connsiteX174" fmla="*/ 795426 w 2696413"/>
                <a:gd name="connsiteY174" fmla="*/ 1546607 h 2218865"/>
                <a:gd name="connsiteX175" fmla="*/ 825416 w 2696413"/>
                <a:gd name="connsiteY175" fmla="*/ 1565066 h 2218865"/>
                <a:gd name="connsiteX176" fmla="*/ 854970 w 2696413"/>
                <a:gd name="connsiteY176" fmla="*/ 1583308 h 2218865"/>
                <a:gd name="connsiteX177" fmla="*/ 864097 w 2696413"/>
                <a:gd name="connsiteY177" fmla="*/ 1566152 h 2218865"/>
                <a:gd name="connsiteX178" fmla="*/ 839106 w 2696413"/>
                <a:gd name="connsiteY178" fmla="*/ 1550733 h 2218865"/>
                <a:gd name="connsiteX179" fmla="*/ 814115 w 2696413"/>
                <a:gd name="connsiteY179" fmla="*/ 1534880 h 2218865"/>
                <a:gd name="connsiteX180" fmla="*/ 839106 w 2696413"/>
                <a:gd name="connsiteY180" fmla="*/ 1519461 h 2218865"/>
                <a:gd name="connsiteX181" fmla="*/ 864097 w 2696413"/>
                <a:gd name="connsiteY181" fmla="*/ 1503607 h 2218865"/>
                <a:gd name="connsiteX182" fmla="*/ 854970 w 2696413"/>
                <a:gd name="connsiteY182" fmla="*/ 1486668 h 2218865"/>
                <a:gd name="connsiteX183" fmla="*/ 829979 w 2696413"/>
                <a:gd name="connsiteY183" fmla="*/ 1502522 h 2218865"/>
                <a:gd name="connsiteX184" fmla="*/ 804554 w 2696413"/>
                <a:gd name="connsiteY184" fmla="*/ 1517941 h 2218865"/>
                <a:gd name="connsiteX185" fmla="*/ 804554 w 2696413"/>
                <a:gd name="connsiteY185" fmla="*/ 1455396 h 2218865"/>
                <a:gd name="connsiteX186" fmla="*/ 786082 w 2696413"/>
                <a:gd name="connsiteY186" fmla="*/ 1455396 h 2218865"/>
                <a:gd name="connsiteX187" fmla="*/ 786082 w 2696413"/>
                <a:gd name="connsiteY187" fmla="*/ 1529016 h 2218865"/>
                <a:gd name="connsiteX188" fmla="*/ 747835 w 2696413"/>
                <a:gd name="connsiteY188" fmla="*/ 1553339 h 2218865"/>
                <a:gd name="connsiteX189" fmla="*/ 709371 w 2696413"/>
                <a:gd name="connsiteY189" fmla="*/ 1577010 h 2218865"/>
                <a:gd name="connsiteX190" fmla="*/ 709371 w 2696413"/>
                <a:gd name="connsiteY190" fmla="*/ 1481239 h 2218865"/>
                <a:gd name="connsiteX191" fmla="*/ 739143 w 2696413"/>
                <a:gd name="connsiteY191" fmla="*/ 1463214 h 2218865"/>
                <a:gd name="connsiteX192" fmla="*/ 768697 w 2696413"/>
                <a:gd name="connsiteY192" fmla="*/ 1444972 h 2218865"/>
                <a:gd name="connsiteX193" fmla="*/ 759570 w 2696413"/>
                <a:gd name="connsiteY193" fmla="*/ 1427381 h 2218865"/>
                <a:gd name="connsiteX194" fmla="*/ 734579 w 2696413"/>
                <a:gd name="connsiteY194" fmla="*/ 1442800 h 2218865"/>
                <a:gd name="connsiteX195" fmla="*/ 709371 w 2696413"/>
                <a:gd name="connsiteY195" fmla="*/ 1458654 h 2218865"/>
                <a:gd name="connsiteX196" fmla="*/ 2024337 w 2696413"/>
                <a:gd name="connsiteY196" fmla="*/ 1396109 h 2218865"/>
                <a:gd name="connsiteX197" fmla="*/ 2007922 w 2696413"/>
                <a:gd name="connsiteY197" fmla="*/ 1396109 h 2218865"/>
                <a:gd name="connsiteX198" fmla="*/ 2007922 w 2696413"/>
                <a:gd name="connsiteY198" fmla="*/ 1451045 h 2218865"/>
                <a:gd name="connsiteX199" fmla="*/ 1985971 w 2696413"/>
                <a:gd name="connsiteY199" fmla="*/ 1437120 h 2218865"/>
                <a:gd name="connsiteX200" fmla="*/ 1964020 w 2696413"/>
                <a:gd name="connsiteY200" fmla="*/ 1423577 h 2218865"/>
                <a:gd name="connsiteX201" fmla="*/ 1956004 w 2696413"/>
                <a:gd name="connsiteY201" fmla="*/ 1439028 h 2218865"/>
                <a:gd name="connsiteX202" fmla="*/ 1981963 w 2696413"/>
                <a:gd name="connsiteY202" fmla="*/ 1455051 h 2218865"/>
                <a:gd name="connsiteX203" fmla="*/ 2007922 w 2696413"/>
                <a:gd name="connsiteY203" fmla="*/ 1470883 h 2218865"/>
                <a:gd name="connsiteX204" fmla="*/ 2007922 w 2696413"/>
                <a:gd name="connsiteY204" fmla="*/ 1555003 h 2218865"/>
                <a:gd name="connsiteX205" fmla="*/ 1974328 w 2696413"/>
                <a:gd name="connsiteY205" fmla="*/ 1534212 h 2218865"/>
                <a:gd name="connsiteX206" fmla="*/ 1940543 w 2696413"/>
                <a:gd name="connsiteY206" fmla="*/ 1512848 h 2218865"/>
                <a:gd name="connsiteX207" fmla="*/ 1940543 w 2696413"/>
                <a:gd name="connsiteY207" fmla="*/ 1448184 h 2218865"/>
                <a:gd name="connsiteX208" fmla="*/ 1924509 w 2696413"/>
                <a:gd name="connsiteY208" fmla="*/ 1448184 h 2218865"/>
                <a:gd name="connsiteX209" fmla="*/ 1924509 w 2696413"/>
                <a:gd name="connsiteY209" fmla="*/ 1503120 h 2218865"/>
                <a:gd name="connsiteX210" fmla="*/ 1902558 w 2696413"/>
                <a:gd name="connsiteY210" fmla="*/ 1489576 h 2218865"/>
                <a:gd name="connsiteX211" fmla="*/ 1880608 w 2696413"/>
                <a:gd name="connsiteY211" fmla="*/ 1475652 h 2218865"/>
                <a:gd name="connsiteX212" fmla="*/ 1872209 w 2696413"/>
                <a:gd name="connsiteY212" fmla="*/ 1490530 h 2218865"/>
                <a:gd name="connsiteX213" fmla="*/ 1894160 w 2696413"/>
                <a:gd name="connsiteY213" fmla="*/ 1504455 h 2218865"/>
                <a:gd name="connsiteX214" fmla="*/ 1916111 w 2696413"/>
                <a:gd name="connsiteY214" fmla="*/ 1517998 h 2218865"/>
                <a:gd name="connsiteX215" fmla="*/ 1894160 w 2696413"/>
                <a:gd name="connsiteY215" fmla="*/ 1531923 h 2218865"/>
                <a:gd name="connsiteX216" fmla="*/ 1872209 w 2696413"/>
                <a:gd name="connsiteY216" fmla="*/ 1545466 h 2218865"/>
                <a:gd name="connsiteX217" fmla="*/ 1880226 w 2696413"/>
                <a:gd name="connsiteY217" fmla="*/ 1560535 h 2218865"/>
                <a:gd name="connsiteX218" fmla="*/ 1906567 w 2696413"/>
                <a:gd name="connsiteY218" fmla="*/ 1544512 h 2218865"/>
                <a:gd name="connsiteX219" fmla="*/ 1932526 w 2696413"/>
                <a:gd name="connsiteY219" fmla="*/ 1528299 h 2218865"/>
                <a:gd name="connsiteX220" fmla="*/ 1966311 w 2696413"/>
                <a:gd name="connsiteY220" fmla="*/ 1549281 h 2218865"/>
                <a:gd name="connsiteX221" fmla="*/ 1999905 w 2696413"/>
                <a:gd name="connsiteY221" fmla="*/ 1570073 h 2218865"/>
                <a:gd name="connsiteX222" fmla="*/ 1966311 w 2696413"/>
                <a:gd name="connsiteY222" fmla="*/ 1590864 h 2218865"/>
                <a:gd name="connsiteX223" fmla="*/ 1932526 w 2696413"/>
                <a:gd name="connsiteY223" fmla="*/ 1612228 h 2218865"/>
                <a:gd name="connsiteX224" fmla="*/ 1906567 w 2696413"/>
                <a:gd name="connsiteY224" fmla="*/ 1595633 h 2218865"/>
                <a:gd name="connsiteX225" fmla="*/ 1880608 w 2696413"/>
                <a:gd name="connsiteY225" fmla="*/ 1579610 h 2218865"/>
                <a:gd name="connsiteX226" fmla="*/ 1872209 w 2696413"/>
                <a:gd name="connsiteY226" fmla="*/ 1595061 h 2218865"/>
                <a:gd name="connsiteX227" fmla="*/ 1894160 w 2696413"/>
                <a:gd name="connsiteY227" fmla="*/ 1608604 h 2218865"/>
                <a:gd name="connsiteX228" fmla="*/ 1916111 w 2696413"/>
                <a:gd name="connsiteY228" fmla="*/ 1622147 h 2218865"/>
                <a:gd name="connsiteX229" fmla="*/ 1894160 w 2696413"/>
                <a:gd name="connsiteY229" fmla="*/ 1636072 h 2218865"/>
                <a:gd name="connsiteX230" fmla="*/ 1872209 w 2696413"/>
                <a:gd name="connsiteY230" fmla="*/ 1649615 h 2218865"/>
                <a:gd name="connsiteX231" fmla="*/ 1880226 w 2696413"/>
                <a:gd name="connsiteY231" fmla="*/ 1664494 h 2218865"/>
                <a:gd name="connsiteX232" fmla="*/ 1902558 w 2696413"/>
                <a:gd name="connsiteY232" fmla="*/ 1650950 h 2218865"/>
                <a:gd name="connsiteX233" fmla="*/ 1924509 w 2696413"/>
                <a:gd name="connsiteY233" fmla="*/ 1637026 h 2218865"/>
                <a:gd name="connsiteX234" fmla="*/ 1924509 w 2696413"/>
                <a:gd name="connsiteY234" fmla="*/ 1691962 h 2218865"/>
                <a:gd name="connsiteX235" fmla="*/ 1940543 w 2696413"/>
                <a:gd name="connsiteY235" fmla="*/ 1691962 h 2218865"/>
                <a:gd name="connsiteX236" fmla="*/ 1940543 w 2696413"/>
                <a:gd name="connsiteY236" fmla="*/ 1627297 h 2218865"/>
                <a:gd name="connsiteX237" fmla="*/ 1974328 w 2696413"/>
                <a:gd name="connsiteY237" fmla="*/ 1606315 h 2218865"/>
                <a:gd name="connsiteX238" fmla="*/ 2007922 w 2696413"/>
                <a:gd name="connsiteY238" fmla="*/ 1585142 h 2218865"/>
                <a:gd name="connsiteX239" fmla="*/ 2007922 w 2696413"/>
                <a:gd name="connsiteY239" fmla="*/ 1669262 h 2218865"/>
                <a:gd name="connsiteX240" fmla="*/ 1981963 w 2696413"/>
                <a:gd name="connsiteY240" fmla="*/ 1685476 h 2218865"/>
                <a:gd name="connsiteX241" fmla="*/ 1955622 w 2696413"/>
                <a:gd name="connsiteY241" fmla="*/ 1701499 h 2218865"/>
                <a:gd name="connsiteX242" fmla="*/ 1963639 w 2696413"/>
                <a:gd name="connsiteY242" fmla="*/ 1716568 h 2218865"/>
                <a:gd name="connsiteX243" fmla="*/ 1985971 w 2696413"/>
                <a:gd name="connsiteY243" fmla="*/ 1703025 h 2218865"/>
                <a:gd name="connsiteX244" fmla="*/ 2007922 w 2696413"/>
                <a:gd name="connsiteY244" fmla="*/ 1689482 h 2218865"/>
                <a:gd name="connsiteX245" fmla="*/ 2007922 w 2696413"/>
                <a:gd name="connsiteY245" fmla="*/ 1744036 h 2218865"/>
                <a:gd name="connsiteX246" fmla="*/ 2024337 w 2696413"/>
                <a:gd name="connsiteY246" fmla="*/ 1744036 h 2218865"/>
                <a:gd name="connsiteX247" fmla="*/ 2024337 w 2696413"/>
                <a:gd name="connsiteY247" fmla="*/ 1689482 h 2218865"/>
                <a:gd name="connsiteX248" fmla="*/ 2046479 w 2696413"/>
                <a:gd name="connsiteY248" fmla="*/ 1703025 h 2218865"/>
                <a:gd name="connsiteX249" fmla="*/ 2068811 w 2696413"/>
                <a:gd name="connsiteY249" fmla="*/ 1716568 h 2218865"/>
                <a:gd name="connsiteX250" fmla="*/ 2076828 w 2696413"/>
                <a:gd name="connsiteY250" fmla="*/ 1701499 h 2218865"/>
                <a:gd name="connsiteX251" fmla="*/ 2050487 w 2696413"/>
                <a:gd name="connsiteY251" fmla="*/ 1685476 h 2218865"/>
                <a:gd name="connsiteX252" fmla="*/ 2024337 w 2696413"/>
                <a:gd name="connsiteY252" fmla="*/ 1669262 h 2218865"/>
                <a:gd name="connsiteX253" fmla="*/ 2024337 w 2696413"/>
                <a:gd name="connsiteY253" fmla="*/ 1585142 h 2218865"/>
                <a:gd name="connsiteX254" fmla="*/ 2058122 w 2696413"/>
                <a:gd name="connsiteY254" fmla="*/ 1606315 h 2218865"/>
                <a:gd name="connsiteX255" fmla="*/ 2091717 w 2696413"/>
                <a:gd name="connsiteY255" fmla="*/ 1627297 h 2218865"/>
                <a:gd name="connsiteX256" fmla="*/ 2091717 w 2696413"/>
                <a:gd name="connsiteY256" fmla="*/ 1691962 h 2218865"/>
                <a:gd name="connsiteX257" fmla="*/ 2107941 w 2696413"/>
                <a:gd name="connsiteY257" fmla="*/ 1691962 h 2218865"/>
                <a:gd name="connsiteX258" fmla="*/ 2107941 w 2696413"/>
                <a:gd name="connsiteY258" fmla="*/ 1637026 h 2218865"/>
                <a:gd name="connsiteX259" fmla="*/ 2130274 w 2696413"/>
                <a:gd name="connsiteY259" fmla="*/ 1650950 h 2218865"/>
                <a:gd name="connsiteX260" fmla="*/ 2152224 w 2696413"/>
                <a:gd name="connsiteY260" fmla="*/ 1664494 h 2218865"/>
                <a:gd name="connsiteX261" fmla="*/ 2160241 w 2696413"/>
                <a:gd name="connsiteY261" fmla="*/ 1649615 h 2218865"/>
                <a:gd name="connsiteX262" fmla="*/ 2138290 w 2696413"/>
                <a:gd name="connsiteY262" fmla="*/ 1636072 h 2218865"/>
                <a:gd name="connsiteX263" fmla="*/ 2116340 w 2696413"/>
                <a:gd name="connsiteY263" fmla="*/ 1622147 h 2218865"/>
                <a:gd name="connsiteX264" fmla="*/ 2138290 w 2696413"/>
                <a:gd name="connsiteY264" fmla="*/ 1608604 h 2218865"/>
                <a:gd name="connsiteX265" fmla="*/ 2160241 w 2696413"/>
                <a:gd name="connsiteY265" fmla="*/ 1595061 h 2218865"/>
                <a:gd name="connsiteX266" fmla="*/ 2152224 w 2696413"/>
                <a:gd name="connsiteY266" fmla="*/ 1579610 h 2218865"/>
                <a:gd name="connsiteX267" fmla="*/ 2126265 w 2696413"/>
                <a:gd name="connsiteY267" fmla="*/ 1595633 h 2218865"/>
                <a:gd name="connsiteX268" fmla="*/ 2099924 w 2696413"/>
                <a:gd name="connsiteY268" fmla="*/ 1612228 h 2218865"/>
                <a:gd name="connsiteX269" fmla="*/ 2066139 w 2696413"/>
                <a:gd name="connsiteY269" fmla="*/ 1590864 h 2218865"/>
                <a:gd name="connsiteX270" fmla="*/ 2032545 w 2696413"/>
                <a:gd name="connsiteY270" fmla="*/ 1570073 h 2218865"/>
                <a:gd name="connsiteX271" fmla="*/ 2066139 w 2696413"/>
                <a:gd name="connsiteY271" fmla="*/ 1549281 h 2218865"/>
                <a:gd name="connsiteX272" fmla="*/ 2099924 w 2696413"/>
                <a:gd name="connsiteY272" fmla="*/ 1528299 h 2218865"/>
                <a:gd name="connsiteX273" fmla="*/ 2126265 w 2696413"/>
                <a:gd name="connsiteY273" fmla="*/ 1544512 h 2218865"/>
                <a:gd name="connsiteX274" fmla="*/ 2152224 w 2696413"/>
                <a:gd name="connsiteY274" fmla="*/ 1560535 h 2218865"/>
                <a:gd name="connsiteX275" fmla="*/ 2160241 w 2696413"/>
                <a:gd name="connsiteY275" fmla="*/ 1545466 h 2218865"/>
                <a:gd name="connsiteX276" fmla="*/ 2138290 w 2696413"/>
                <a:gd name="connsiteY276" fmla="*/ 1531923 h 2218865"/>
                <a:gd name="connsiteX277" fmla="*/ 2116340 w 2696413"/>
                <a:gd name="connsiteY277" fmla="*/ 1517998 h 2218865"/>
                <a:gd name="connsiteX278" fmla="*/ 2138290 w 2696413"/>
                <a:gd name="connsiteY278" fmla="*/ 1504455 h 2218865"/>
                <a:gd name="connsiteX279" fmla="*/ 2160241 w 2696413"/>
                <a:gd name="connsiteY279" fmla="*/ 1490530 h 2218865"/>
                <a:gd name="connsiteX280" fmla="*/ 2152224 w 2696413"/>
                <a:gd name="connsiteY280" fmla="*/ 1475652 h 2218865"/>
                <a:gd name="connsiteX281" fmla="*/ 2130274 w 2696413"/>
                <a:gd name="connsiteY281" fmla="*/ 1489576 h 2218865"/>
                <a:gd name="connsiteX282" fmla="*/ 2107941 w 2696413"/>
                <a:gd name="connsiteY282" fmla="*/ 1503120 h 2218865"/>
                <a:gd name="connsiteX283" fmla="*/ 2107941 w 2696413"/>
                <a:gd name="connsiteY283" fmla="*/ 1448184 h 2218865"/>
                <a:gd name="connsiteX284" fmla="*/ 2091717 w 2696413"/>
                <a:gd name="connsiteY284" fmla="*/ 1448184 h 2218865"/>
                <a:gd name="connsiteX285" fmla="*/ 2091717 w 2696413"/>
                <a:gd name="connsiteY285" fmla="*/ 1512848 h 2218865"/>
                <a:gd name="connsiteX286" fmla="*/ 2058122 w 2696413"/>
                <a:gd name="connsiteY286" fmla="*/ 1534212 h 2218865"/>
                <a:gd name="connsiteX287" fmla="*/ 2024337 w 2696413"/>
                <a:gd name="connsiteY287" fmla="*/ 1555003 h 2218865"/>
                <a:gd name="connsiteX288" fmla="*/ 2024337 w 2696413"/>
                <a:gd name="connsiteY288" fmla="*/ 1470883 h 2218865"/>
                <a:gd name="connsiteX289" fmla="*/ 2050487 w 2696413"/>
                <a:gd name="connsiteY289" fmla="*/ 1455051 h 2218865"/>
                <a:gd name="connsiteX290" fmla="*/ 2076446 w 2696413"/>
                <a:gd name="connsiteY290" fmla="*/ 1439028 h 2218865"/>
                <a:gd name="connsiteX291" fmla="*/ 2068430 w 2696413"/>
                <a:gd name="connsiteY291" fmla="*/ 1423577 h 2218865"/>
                <a:gd name="connsiteX292" fmla="*/ 2046479 w 2696413"/>
                <a:gd name="connsiteY292" fmla="*/ 1437120 h 2218865"/>
                <a:gd name="connsiteX293" fmla="*/ 2024337 w 2696413"/>
                <a:gd name="connsiteY293" fmla="*/ 1451045 h 2218865"/>
                <a:gd name="connsiteX294" fmla="*/ 1399326 w 2696413"/>
                <a:gd name="connsiteY294" fmla="*/ 52865 h 2218865"/>
                <a:gd name="connsiteX295" fmla="*/ 1442987 w 2696413"/>
                <a:gd name="connsiteY295" fmla="*/ 57052 h 2218865"/>
                <a:gd name="connsiteX296" fmla="*/ 1803436 w 2696413"/>
                <a:gd name="connsiteY296" fmla="*/ 558157 h 2218865"/>
                <a:gd name="connsiteX297" fmla="*/ 2052691 w 2696413"/>
                <a:gd name="connsiteY297" fmla="*/ 533352 h 2218865"/>
                <a:gd name="connsiteX298" fmla="*/ 2238242 w 2696413"/>
                <a:gd name="connsiteY298" fmla="*/ 687431 h 2218865"/>
                <a:gd name="connsiteX299" fmla="*/ 2333952 w 2696413"/>
                <a:gd name="connsiteY299" fmla="*/ 681622 h 2218865"/>
                <a:gd name="connsiteX300" fmla="*/ 2635516 w 2696413"/>
                <a:gd name="connsiteY300" fmla="*/ 983185 h 2218865"/>
                <a:gd name="connsiteX301" fmla="*/ 2420078 w 2696413"/>
                <a:gd name="connsiteY301" fmla="*/ 1272271 h 2218865"/>
                <a:gd name="connsiteX302" fmla="*/ 2398958 w 2696413"/>
                <a:gd name="connsiteY302" fmla="*/ 1276442 h 2218865"/>
                <a:gd name="connsiteX303" fmla="*/ 297833 w 2696413"/>
                <a:gd name="connsiteY303" fmla="*/ 1276442 h 2218865"/>
                <a:gd name="connsiteX304" fmla="*/ 262806 w 2696413"/>
                <a:gd name="connsiteY304" fmla="*/ 1267128 h 2218865"/>
                <a:gd name="connsiteX305" fmla="*/ 347378 w 2696413"/>
                <a:gd name="connsiteY305" fmla="*/ 667446 h 2218865"/>
                <a:gd name="connsiteX306" fmla="*/ 993270 w 2696413"/>
                <a:gd name="connsiteY306" fmla="*/ 330522 h 2218865"/>
                <a:gd name="connsiteX307" fmla="*/ 1399326 w 2696413"/>
                <a:gd name="connsiteY307" fmla="*/ 52865 h 2218865"/>
                <a:gd name="connsiteX308" fmla="*/ 1385670 w 2696413"/>
                <a:gd name="connsiteY308" fmla="*/ 0 h 2218865"/>
                <a:gd name="connsiteX309" fmla="*/ 969278 w 2696413"/>
                <a:gd name="connsiteY309" fmla="*/ 260259 h 2218865"/>
                <a:gd name="connsiteX310" fmla="*/ 774118 w 2696413"/>
                <a:gd name="connsiteY310" fmla="*/ 216216 h 2218865"/>
                <a:gd name="connsiteX311" fmla="*/ 317202 w 2696413"/>
                <a:gd name="connsiteY311" fmla="*/ 588611 h 2218865"/>
                <a:gd name="connsiteX312" fmla="*/ 314546 w 2696413"/>
                <a:gd name="connsiteY312" fmla="*/ 614959 h 2218865"/>
                <a:gd name="connsiteX313" fmla="*/ 287944 w 2696413"/>
                <a:gd name="connsiteY313" fmla="*/ 617640 h 2218865"/>
                <a:gd name="connsiteX314" fmla="*/ 0 w 2696413"/>
                <a:gd name="connsiteY314" fmla="*/ 970934 h 2218865"/>
                <a:gd name="connsiteX315" fmla="*/ 323750 w 2696413"/>
                <a:gd name="connsiteY315" fmla="*/ 1329692 h 2218865"/>
                <a:gd name="connsiteX316" fmla="*/ 344239 w 2696413"/>
                <a:gd name="connsiteY316" fmla="*/ 1330726 h 2218865"/>
                <a:gd name="connsiteX317" fmla="*/ 383724 w 2696413"/>
                <a:gd name="connsiteY317" fmla="*/ 1330726 h 2218865"/>
                <a:gd name="connsiteX318" fmla="*/ 422097 w 2696413"/>
                <a:gd name="connsiteY318" fmla="*/ 1330726 h 2218865"/>
                <a:gd name="connsiteX319" fmla="*/ 2352175 w 2696413"/>
                <a:gd name="connsiteY319" fmla="*/ 1330726 h 2218865"/>
                <a:gd name="connsiteX320" fmla="*/ 2372663 w 2696413"/>
                <a:gd name="connsiteY320" fmla="*/ 1329692 h 2218865"/>
                <a:gd name="connsiteX321" fmla="*/ 2696413 w 2696413"/>
                <a:gd name="connsiteY321" fmla="*/ 970934 h 2218865"/>
                <a:gd name="connsiteX322" fmla="*/ 2335791 w 2696413"/>
                <a:gd name="connsiteY322" fmla="*/ 610313 h 2218865"/>
                <a:gd name="connsiteX323" fmla="*/ 2266862 w 2696413"/>
                <a:gd name="connsiteY323" fmla="*/ 617261 h 2218865"/>
                <a:gd name="connsiteX324" fmla="*/ 1975170 w 2696413"/>
                <a:gd name="connsiteY324" fmla="*/ 466391 h 2218865"/>
                <a:gd name="connsiteX325" fmla="*/ 1850091 w 2696413"/>
                <a:gd name="connsiteY325" fmla="*/ 489983 h 2218865"/>
                <a:gd name="connsiteX326" fmla="*/ 1852062 w 2696413"/>
                <a:gd name="connsiteY326" fmla="*/ 466391 h 2218865"/>
                <a:gd name="connsiteX327" fmla="*/ 1385670 w 2696413"/>
                <a:gd name="connsiteY327" fmla="*/ 0 h 221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2696413" h="2218865">
                  <a:moveTo>
                    <a:pt x="1380321" y="1696974"/>
                  </a:moveTo>
                  <a:lnTo>
                    <a:pt x="1355698" y="1696974"/>
                  </a:lnTo>
                  <a:lnTo>
                    <a:pt x="1355698" y="1779378"/>
                  </a:lnTo>
                  <a:lnTo>
                    <a:pt x="1322772" y="1758491"/>
                  </a:lnTo>
                  <a:lnTo>
                    <a:pt x="1289846" y="1738176"/>
                  </a:lnTo>
                  <a:lnTo>
                    <a:pt x="1277821" y="1761352"/>
                  </a:lnTo>
                  <a:lnTo>
                    <a:pt x="1316760" y="1785387"/>
                  </a:lnTo>
                  <a:lnTo>
                    <a:pt x="1355698" y="1809135"/>
                  </a:lnTo>
                  <a:lnTo>
                    <a:pt x="1355698" y="1935316"/>
                  </a:lnTo>
                  <a:lnTo>
                    <a:pt x="1305307" y="1904128"/>
                  </a:lnTo>
                  <a:lnTo>
                    <a:pt x="1254630" y="1872082"/>
                  </a:lnTo>
                  <a:lnTo>
                    <a:pt x="1254630" y="1775086"/>
                  </a:lnTo>
                  <a:lnTo>
                    <a:pt x="1230579" y="1775086"/>
                  </a:lnTo>
                  <a:lnTo>
                    <a:pt x="1230579" y="1857490"/>
                  </a:lnTo>
                  <a:lnTo>
                    <a:pt x="1197653" y="1837175"/>
                  </a:lnTo>
                  <a:lnTo>
                    <a:pt x="1164727" y="1816288"/>
                  </a:lnTo>
                  <a:lnTo>
                    <a:pt x="1152129" y="1838606"/>
                  </a:lnTo>
                  <a:lnTo>
                    <a:pt x="1185055" y="1859493"/>
                  </a:lnTo>
                  <a:lnTo>
                    <a:pt x="1217981" y="1879808"/>
                  </a:lnTo>
                  <a:lnTo>
                    <a:pt x="1185055" y="1900695"/>
                  </a:lnTo>
                  <a:lnTo>
                    <a:pt x="1152129" y="1921010"/>
                  </a:lnTo>
                  <a:lnTo>
                    <a:pt x="1164154" y="1943613"/>
                  </a:lnTo>
                  <a:lnTo>
                    <a:pt x="1203666" y="1919579"/>
                  </a:lnTo>
                  <a:lnTo>
                    <a:pt x="1242604" y="1895258"/>
                  </a:lnTo>
                  <a:lnTo>
                    <a:pt x="1293282" y="1926732"/>
                  </a:lnTo>
                  <a:lnTo>
                    <a:pt x="1343673" y="1957920"/>
                  </a:lnTo>
                  <a:lnTo>
                    <a:pt x="1293282" y="1989107"/>
                  </a:lnTo>
                  <a:lnTo>
                    <a:pt x="1242604" y="2021153"/>
                  </a:lnTo>
                  <a:lnTo>
                    <a:pt x="1203666" y="1996260"/>
                  </a:lnTo>
                  <a:lnTo>
                    <a:pt x="1164727" y="1972226"/>
                  </a:lnTo>
                  <a:lnTo>
                    <a:pt x="1152129" y="1995402"/>
                  </a:lnTo>
                  <a:lnTo>
                    <a:pt x="1185055" y="2015717"/>
                  </a:lnTo>
                  <a:lnTo>
                    <a:pt x="1217981" y="2036032"/>
                  </a:lnTo>
                  <a:lnTo>
                    <a:pt x="1185055" y="2056919"/>
                  </a:lnTo>
                  <a:lnTo>
                    <a:pt x="1152129" y="2077234"/>
                  </a:lnTo>
                  <a:lnTo>
                    <a:pt x="1164154" y="2099551"/>
                  </a:lnTo>
                  <a:lnTo>
                    <a:pt x="1197653" y="2079237"/>
                  </a:lnTo>
                  <a:lnTo>
                    <a:pt x="1230579" y="2058349"/>
                  </a:lnTo>
                  <a:lnTo>
                    <a:pt x="1230579" y="2140753"/>
                  </a:lnTo>
                  <a:lnTo>
                    <a:pt x="1254630" y="2140753"/>
                  </a:lnTo>
                  <a:lnTo>
                    <a:pt x="1254630" y="2043757"/>
                  </a:lnTo>
                  <a:lnTo>
                    <a:pt x="1305307" y="2012283"/>
                  </a:lnTo>
                  <a:lnTo>
                    <a:pt x="1355698" y="1980524"/>
                  </a:lnTo>
                  <a:lnTo>
                    <a:pt x="1355698" y="2106704"/>
                  </a:lnTo>
                  <a:lnTo>
                    <a:pt x="1316760" y="2131025"/>
                  </a:lnTo>
                  <a:lnTo>
                    <a:pt x="1277248" y="2155059"/>
                  </a:lnTo>
                  <a:lnTo>
                    <a:pt x="1289274" y="2177663"/>
                  </a:lnTo>
                  <a:lnTo>
                    <a:pt x="1322772" y="2157348"/>
                  </a:lnTo>
                  <a:lnTo>
                    <a:pt x="1355698" y="2137034"/>
                  </a:lnTo>
                  <a:lnTo>
                    <a:pt x="1355698" y="2218865"/>
                  </a:lnTo>
                  <a:lnTo>
                    <a:pt x="1380321" y="2218865"/>
                  </a:lnTo>
                  <a:lnTo>
                    <a:pt x="1380321" y="2137034"/>
                  </a:lnTo>
                  <a:lnTo>
                    <a:pt x="1413534" y="2157348"/>
                  </a:lnTo>
                  <a:lnTo>
                    <a:pt x="1447033" y="2177663"/>
                  </a:lnTo>
                  <a:lnTo>
                    <a:pt x="1459058" y="2155059"/>
                  </a:lnTo>
                  <a:lnTo>
                    <a:pt x="1419547" y="2131025"/>
                  </a:lnTo>
                  <a:lnTo>
                    <a:pt x="1380321" y="2106704"/>
                  </a:lnTo>
                  <a:lnTo>
                    <a:pt x="1380321" y="1980524"/>
                  </a:lnTo>
                  <a:lnTo>
                    <a:pt x="1430999" y="2012283"/>
                  </a:lnTo>
                  <a:lnTo>
                    <a:pt x="1481390" y="2043757"/>
                  </a:lnTo>
                  <a:lnTo>
                    <a:pt x="1481390" y="2140753"/>
                  </a:lnTo>
                  <a:lnTo>
                    <a:pt x="1505727" y="2140753"/>
                  </a:lnTo>
                  <a:lnTo>
                    <a:pt x="1505727" y="2058349"/>
                  </a:lnTo>
                  <a:lnTo>
                    <a:pt x="1539226" y="2079237"/>
                  </a:lnTo>
                  <a:lnTo>
                    <a:pt x="1572152" y="2099551"/>
                  </a:lnTo>
                  <a:lnTo>
                    <a:pt x="1584177" y="2077234"/>
                  </a:lnTo>
                  <a:lnTo>
                    <a:pt x="1551251" y="2056919"/>
                  </a:lnTo>
                  <a:lnTo>
                    <a:pt x="1518325" y="2036032"/>
                  </a:lnTo>
                  <a:lnTo>
                    <a:pt x="1551251" y="2015717"/>
                  </a:lnTo>
                  <a:lnTo>
                    <a:pt x="1584177" y="1995402"/>
                  </a:lnTo>
                  <a:lnTo>
                    <a:pt x="1572152" y="1972226"/>
                  </a:lnTo>
                  <a:lnTo>
                    <a:pt x="1533213" y="1996260"/>
                  </a:lnTo>
                  <a:lnTo>
                    <a:pt x="1493702" y="2021153"/>
                  </a:lnTo>
                  <a:lnTo>
                    <a:pt x="1443024" y="1989107"/>
                  </a:lnTo>
                  <a:lnTo>
                    <a:pt x="1392633" y="1957920"/>
                  </a:lnTo>
                  <a:lnTo>
                    <a:pt x="1443024" y="1926732"/>
                  </a:lnTo>
                  <a:lnTo>
                    <a:pt x="1493702" y="1895258"/>
                  </a:lnTo>
                  <a:lnTo>
                    <a:pt x="1533213" y="1919579"/>
                  </a:lnTo>
                  <a:lnTo>
                    <a:pt x="1572152" y="1943613"/>
                  </a:lnTo>
                  <a:lnTo>
                    <a:pt x="1584177" y="1921010"/>
                  </a:lnTo>
                  <a:lnTo>
                    <a:pt x="1551251" y="1900695"/>
                  </a:lnTo>
                  <a:lnTo>
                    <a:pt x="1518325" y="1879808"/>
                  </a:lnTo>
                  <a:lnTo>
                    <a:pt x="1551251" y="1859493"/>
                  </a:lnTo>
                  <a:lnTo>
                    <a:pt x="1584177" y="1838606"/>
                  </a:lnTo>
                  <a:lnTo>
                    <a:pt x="1572152" y="1816288"/>
                  </a:lnTo>
                  <a:lnTo>
                    <a:pt x="1539226" y="1837175"/>
                  </a:lnTo>
                  <a:lnTo>
                    <a:pt x="1505727" y="1857490"/>
                  </a:lnTo>
                  <a:lnTo>
                    <a:pt x="1505727" y="1775086"/>
                  </a:lnTo>
                  <a:lnTo>
                    <a:pt x="1481390" y="1775086"/>
                  </a:lnTo>
                  <a:lnTo>
                    <a:pt x="1481390" y="1872082"/>
                  </a:lnTo>
                  <a:lnTo>
                    <a:pt x="1430999" y="1904128"/>
                  </a:lnTo>
                  <a:lnTo>
                    <a:pt x="1380321" y="1935316"/>
                  </a:lnTo>
                  <a:lnTo>
                    <a:pt x="1380321" y="1809135"/>
                  </a:lnTo>
                  <a:lnTo>
                    <a:pt x="1419547" y="1785387"/>
                  </a:lnTo>
                  <a:lnTo>
                    <a:pt x="1458485" y="1761352"/>
                  </a:lnTo>
                  <a:lnTo>
                    <a:pt x="1446460" y="1738176"/>
                  </a:lnTo>
                  <a:lnTo>
                    <a:pt x="1413534" y="1758491"/>
                  </a:lnTo>
                  <a:lnTo>
                    <a:pt x="1380321" y="1779378"/>
                  </a:lnTo>
                  <a:close/>
                  <a:moveTo>
                    <a:pt x="709371" y="1396109"/>
                  </a:moveTo>
                  <a:lnTo>
                    <a:pt x="690682" y="1396109"/>
                  </a:lnTo>
                  <a:lnTo>
                    <a:pt x="690682" y="1458654"/>
                  </a:lnTo>
                  <a:lnTo>
                    <a:pt x="665691" y="1442800"/>
                  </a:lnTo>
                  <a:lnTo>
                    <a:pt x="640700" y="1427381"/>
                  </a:lnTo>
                  <a:lnTo>
                    <a:pt x="631573" y="1444972"/>
                  </a:lnTo>
                  <a:lnTo>
                    <a:pt x="661128" y="1463214"/>
                  </a:lnTo>
                  <a:lnTo>
                    <a:pt x="690682" y="1481239"/>
                  </a:lnTo>
                  <a:lnTo>
                    <a:pt x="690682" y="1577010"/>
                  </a:lnTo>
                  <a:lnTo>
                    <a:pt x="652435" y="1553339"/>
                  </a:lnTo>
                  <a:lnTo>
                    <a:pt x="613971" y="1529016"/>
                  </a:lnTo>
                  <a:lnTo>
                    <a:pt x="613971" y="1455396"/>
                  </a:lnTo>
                  <a:lnTo>
                    <a:pt x="595717" y="1455396"/>
                  </a:lnTo>
                  <a:lnTo>
                    <a:pt x="595717" y="1517941"/>
                  </a:lnTo>
                  <a:lnTo>
                    <a:pt x="570726" y="1502522"/>
                  </a:lnTo>
                  <a:lnTo>
                    <a:pt x="545735" y="1486668"/>
                  </a:lnTo>
                  <a:lnTo>
                    <a:pt x="536173" y="1503607"/>
                  </a:lnTo>
                  <a:lnTo>
                    <a:pt x="561164" y="1519461"/>
                  </a:lnTo>
                  <a:lnTo>
                    <a:pt x="586155" y="1534880"/>
                  </a:lnTo>
                  <a:lnTo>
                    <a:pt x="561164" y="1550733"/>
                  </a:lnTo>
                  <a:lnTo>
                    <a:pt x="536173" y="1566152"/>
                  </a:lnTo>
                  <a:lnTo>
                    <a:pt x="545300" y="1583308"/>
                  </a:lnTo>
                  <a:lnTo>
                    <a:pt x="575289" y="1565066"/>
                  </a:lnTo>
                  <a:lnTo>
                    <a:pt x="604844" y="1546607"/>
                  </a:lnTo>
                  <a:lnTo>
                    <a:pt x="643308" y="1570495"/>
                  </a:lnTo>
                  <a:lnTo>
                    <a:pt x="681555" y="1594167"/>
                  </a:lnTo>
                  <a:lnTo>
                    <a:pt x="643308" y="1617838"/>
                  </a:lnTo>
                  <a:lnTo>
                    <a:pt x="604844" y="1642161"/>
                  </a:lnTo>
                  <a:lnTo>
                    <a:pt x="575289" y="1623267"/>
                  </a:lnTo>
                  <a:lnTo>
                    <a:pt x="545735" y="1605025"/>
                  </a:lnTo>
                  <a:lnTo>
                    <a:pt x="536173" y="1622616"/>
                  </a:lnTo>
                  <a:lnTo>
                    <a:pt x="561164" y="1638035"/>
                  </a:lnTo>
                  <a:lnTo>
                    <a:pt x="586155" y="1653454"/>
                  </a:lnTo>
                  <a:lnTo>
                    <a:pt x="561164" y="1669307"/>
                  </a:lnTo>
                  <a:lnTo>
                    <a:pt x="536173" y="1684726"/>
                  </a:lnTo>
                  <a:lnTo>
                    <a:pt x="545300" y="1701665"/>
                  </a:lnTo>
                  <a:lnTo>
                    <a:pt x="570726" y="1686246"/>
                  </a:lnTo>
                  <a:lnTo>
                    <a:pt x="595717" y="1670393"/>
                  </a:lnTo>
                  <a:lnTo>
                    <a:pt x="595717" y="1732937"/>
                  </a:lnTo>
                  <a:lnTo>
                    <a:pt x="613971" y="1732937"/>
                  </a:lnTo>
                  <a:lnTo>
                    <a:pt x="613971" y="1659317"/>
                  </a:lnTo>
                  <a:lnTo>
                    <a:pt x="652435" y="1635429"/>
                  </a:lnTo>
                  <a:lnTo>
                    <a:pt x="690682" y="1611323"/>
                  </a:lnTo>
                  <a:lnTo>
                    <a:pt x="690682" y="1707094"/>
                  </a:lnTo>
                  <a:lnTo>
                    <a:pt x="661128" y="1725553"/>
                  </a:lnTo>
                  <a:lnTo>
                    <a:pt x="631139" y="1743796"/>
                  </a:lnTo>
                  <a:lnTo>
                    <a:pt x="640266" y="1760952"/>
                  </a:lnTo>
                  <a:lnTo>
                    <a:pt x="665691" y="1745533"/>
                  </a:lnTo>
                  <a:lnTo>
                    <a:pt x="690682" y="1730114"/>
                  </a:lnTo>
                  <a:lnTo>
                    <a:pt x="690682" y="1792224"/>
                  </a:lnTo>
                  <a:lnTo>
                    <a:pt x="709371" y="1792224"/>
                  </a:lnTo>
                  <a:lnTo>
                    <a:pt x="709371" y="1730114"/>
                  </a:lnTo>
                  <a:lnTo>
                    <a:pt x="734579" y="1745533"/>
                  </a:lnTo>
                  <a:lnTo>
                    <a:pt x="760005" y="1760952"/>
                  </a:lnTo>
                  <a:lnTo>
                    <a:pt x="769132" y="1743796"/>
                  </a:lnTo>
                  <a:lnTo>
                    <a:pt x="739143" y="1725553"/>
                  </a:lnTo>
                  <a:lnTo>
                    <a:pt x="709371" y="1707094"/>
                  </a:lnTo>
                  <a:lnTo>
                    <a:pt x="709371" y="1611323"/>
                  </a:lnTo>
                  <a:lnTo>
                    <a:pt x="747835" y="1635429"/>
                  </a:lnTo>
                  <a:lnTo>
                    <a:pt x="786082" y="1659317"/>
                  </a:lnTo>
                  <a:lnTo>
                    <a:pt x="786082" y="1732937"/>
                  </a:lnTo>
                  <a:lnTo>
                    <a:pt x="804554" y="1732937"/>
                  </a:lnTo>
                  <a:lnTo>
                    <a:pt x="804554" y="1670393"/>
                  </a:lnTo>
                  <a:lnTo>
                    <a:pt x="829979" y="1686246"/>
                  </a:lnTo>
                  <a:lnTo>
                    <a:pt x="854970" y="1701665"/>
                  </a:lnTo>
                  <a:lnTo>
                    <a:pt x="864097" y="1684726"/>
                  </a:lnTo>
                  <a:lnTo>
                    <a:pt x="839106" y="1669307"/>
                  </a:lnTo>
                  <a:lnTo>
                    <a:pt x="814115" y="1653454"/>
                  </a:lnTo>
                  <a:lnTo>
                    <a:pt x="839106" y="1638035"/>
                  </a:lnTo>
                  <a:lnTo>
                    <a:pt x="864097" y="1622616"/>
                  </a:lnTo>
                  <a:lnTo>
                    <a:pt x="854970" y="1605025"/>
                  </a:lnTo>
                  <a:lnTo>
                    <a:pt x="825416" y="1623267"/>
                  </a:lnTo>
                  <a:lnTo>
                    <a:pt x="795426" y="1642161"/>
                  </a:lnTo>
                  <a:lnTo>
                    <a:pt x="756962" y="1617838"/>
                  </a:lnTo>
                  <a:lnTo>
                    <a:pt x="718715" y="1594167"/>
                  </a:lnTo>
                  <a:lnTo>
                    <a:pt x="756962" y="1570495"/>
                  </a:lnTo>
                  <a:lnTo>
                    <a:pt x="795426" y="1546607"/>
                  </a:lnTo>
                  <a:lnTo>
                    <a:pt x="825416" y="1565066"/>
                  </a:lnTo>
                  <a:lnTo>
                    <a:pt x="854970" y="1583308"/>
                  </a:lnTo>
                  <a:lnTo>
                    <a:pt x="864097" y="1566152"/>
                  </a:lnTo>
                  <a:lnTo>
                    <a:pt x="839106" y="1550733"/>
                  </a:lnTo>
                  <a:lnTo>
                    <a:pt x="814115" y="1534880"/>
                  </a:lnTo>
                  <a:lnTo>
                    <a:pt x="839106" y="1519461"/>
                  </a:lnTo>
                  <a:lnTo>
                    <a:pt x="864097" y="1503607"/>
                  </a:lnTo>
                  <a:lnTo>
                    <a:pt x="854970" y="1486668"/>
                  </a:lnTo>
                  <a:lnTo>
                    <a:pt x="829979" y="1502522"/>
                  </a:lnTo>
                  <a:lnTo>
                    <a:pt x="804554" y="1517941"/>
                  </a:lnTo>
                  <a:lnTo>
                    <a:pt x="804554" y="1455396"/>
                  </a:lnTo>
                  <a:lnTo>
                    <a:pt x="786082" y="1455396"/>
                  </a:lnTo>
                  <a:lnTo>
                    <a:pt x="786082" y="1529016"/>
                  </a:lnTo>
                  <a:lnTo>
                    <a:pt x="747835" y="1553339"/>
                  </a:lnTo>
                  <a:lnTo>
                    <a:pt x="709371" y="1577010"/>
                  </a:lnTo>
                  <a:lnTo>
                    <a:pt x="709371" y="1481239"/>
                  </a:lnTo>
                  <a:lnTo>
                    <a:pt x="739143" y="1463214"/>
                  </a:lnTo>
                  <a:lnTo>
                    <a:pt x="768697" y="1444972"/>
                  </a:lnTo>
                  <a:lnTo>
                    <a:pt x="759570" y="1427381"/>
                  </a:lnTo>
                  <a:lnTo>
                    <a:pt x="734579" y="1442800"/>
                  </a:lnTo>
                  <a:lnTo>
                    <a:pt x="709371" y="1458654"/>
                  </a:lnTo>
                  <a:close/>
                  <a:moveTo>
                    <a:pt x="2024337" y="1396109"/>
                  </a:moveTo>
                  <a:lnTo>
                    <a:pt x="2007922" y="1396109"/>
                  </a:lnTo>
                  <a:lnTo>
                    <a:pt x="2007922" y="1451045"/>
                  </a:lnTo>
                  <a:lnTo>
                    <a:pt x="1985971" y="1437120"/>
                  </a:lnTo>
                  <a:lnTo>
                    <a:pt x="1964020" y="1423577"/>
                  </a:lnTo>
                  <a:lnTo>
                    <a:pt x="1956004" y="1439028"/>
                  </a:lnTo>
                  <a:lnTo>
                    <a:pt x="1981963" y="1455051"/>
                  </a:lnTo>
                  <a:lnTo>
                    <a:pt x="2007922" y="1470883"/>
                  </a:lnTo>
                  <a:lnTo>
                    <a:pt x="2007922" y="1555003"/>
                  </a:lnTo>
                  <a:lnTo>
                    <a:pt x="1974328" y="1534212"/>
                  </a:lnTo>
                  <a:lnTo>
                    <a:pt x="1940543" y="1512848"/>
                  </a:lnTo>
                  <a:lnTo>
                    <a:pt x="1940543" y="1448184"/>
                  </a:lnTo>
                  <a:lnTo>
                    <a:pt x="1924509" y="1448184"/>
                  </a:lnTo>
                  <a:lnTo>
                    <a:pt x="1924509" y="1503120"/>
                  </a:lnTo>
                  <a:lnTo>
                    <a:pt x="1902558" y="1489576"/>
                  </a:lnTo>
                  <a:lnTo>
                    <a:pt x="1880608" y="1475652"/>
                  </a:lnTo>
                  <a:lnTo>
                    <a:pt x="1872209" y="1490530"/>
                  </a:lnTo>
                  <a:lnTo>
                    <a:pt x="1894160" y="1504455"/>
                  </a:lnTo>
                  <a:lnTo>
                    <a:pt x="1916111" y="1517998"/>
                  </a:lnTo>
                  <a:lnTo>
                    <a:pt x="1894160" y="1531923"/>
                  </a:lnTo>
                  <a:lnTo>
                    <a:pt x="1872209" y="1545466"/>
                  </a:lnTo>
                  <a:lnTo>
                    <a:pt x="1880226" y="1560535"/>
                  </a:lnTo>
                  <a:lnTo>
                    <a:pt x="1906567" y="1544512"/>
                  </a:lnTo>
                  <a:lnTo>
                    <a:pt x="1932526" y="1528299"/>
                  </a:lnTo>
                  <a:lnTo>
                    <a:pt x="1966311" y="1549281"/>
                  </a:lnTo>
                  <a:lnTo>
                    <a:pt x="1999905" y="1570073"/>
                  </a:lnTo>
                  <a:lnTo>
                    <a:pt x="1966311" y="1590864"/>
                  </a:lnTo>
                  <a:lnTo>
                    <a:pt x="1932526" y="1612228"/>
                  </a:lnTo>
                  <a:lnTo>
                    <a:pt x="1906567" y="1595633"/>
                  </a:lnTo>
                  <a:lnTo>
                    <a:pt x="1880608" y="1579610"/>
                  </a:lnTo>
                  <a:lnTo>
                    <a:pt x="1872209" y="1595061"/>
                  </a:lnTo>
                  <a:lnTo>
                    <a:pt x="1894160" y="1608604"/>
                  </a:lnTo>
                  <a:lnTo>
                    <a:pt x="1916111" y="1622147"/>
                  </a:lnTo>
                  <a:lnTo>
                    <a:pt x="1894160" y="1636072"/>
                  </a:lnTo>
                  <a:lnTo>
                    <a:pt x="1872209" y="1649615"/>
                  </a:lnTo>
                  <a:lnTo>
                    <a:pt x="1880226" y="1664494"/>
                  </a:lnTo>
                  <a:lnTo>
                    <a:pt x="1902558" y="1650950"/>
                  </a:lnTo>
                  <a:lnTo>
                    <a:pt x="1924509" y="1637026"/>
                  </a:lnTo>
                  <a:lnTo>
                    <a:pt x="1924509" y="1691962"/>
                  </a:lnTo>
                  <a:lnTo>
                    <a:pt x="1940543" y="1691962"/>
                  </a:lnTo>
                  <a:lnTo>
                    <a:pt x="1940543" y="1627297"/>
                  </a:lnTo>
                  <a:lnTo>
                    <a:pt x="1974328" y="1606315"/>
                  </a:lnTo>
                  <a:lnTo>
                    <a:pt x="2007922" y="1585142"/>
                  </a:lnTo>
                  <a:lnTo>
                    <a:pt x="2007922" y="1669262"/>
                  </a:lnTo>
                  <a:lnTo>
                    <a:pt x="1981963" y="1685476"/>
                  </a:lnTo>
                  <a:lnTo>
                    <a:pt x="1955622" y="1701499"/>
                  </a:lnTo>
                  <a:lnTo>
                    <a:pt x="1963639" y="1716568"/>
                  </a:lnTo>
                  <a:lnTo>
                    <a:pt x="1985971" y="1703025"/>
                  </a:lnTo>
                  <a:lnTo>
                    <a:pt x="2007922" y="1689482"/>
                  </a:lnTo>
                  <a:lnTo>
                    <a:pt x="2007922" y="1744036"/>
                  </a:lnTo>
                  <a:lnTo>
                    <a:pt x="2024337" y="1744036"/>
                  </a:lnTo>
                  <a:lnTo>
                    <a:pt x="2024337" y="1689482"/>
                  </a:lnTo>
                  <a:lnTo>
                    <a:pt x="2046479" y="1703025"/>
                  </a:lnTo>
                  <a:lnTo>
                    <a:pt x="2068811" y="1716568"/>
                  </a:lnTo>
                  <a:lnTo>
                    <a:pt x="2076828" y="1701499"/>
                  </a:lnTo>
                  <a:lnTo>
                    <a:pt x="2050487" y="1685476"/>
                  </a:lnTo>
                  <a:lnTo>
                    <a:pt x="2024337" y="1669262"/>
                  </a:lnTo>
                  <a:lnTo>
                    <a:pt x="2024337" y="1585142"/>
                  </a:lnTo>
                  <a:lnTo>
                    <a:pt x="2058122" y="1606315"/>
                  </a:lnTo>
                  <a:lnTo>
                    <a:pt x="2091717" y="1627297"/>
                  </a:lnTo>
                  <a:lnTo>
                    <a:pt x="2091717" y="1691962"/>
                  </a:lnTo>
                  <a:lnTo>
                    <a:pt x="2107941" y="1691962"/>
                  </a:lnTo>
                  <a:lnTo>
                    <a:pt x="2107941" y="1637026"/>
                  </a:lnTo>
                  <a:lnTo>
                    <a:pt x="2130274" y="1650950"/>
                  </a:lnTo>
                  <a:lnTo>
                    <a:pt x="2152224" y="1664494"/>
                  </a:lnTo>
                  <a:lnTo>
                    <a:pt x="2160241" y="1649615"/>
                  </a:lnTo>
                  <a:lnTo>
                    <a:pt x="2138290" y="1636072"/>
                  </a:lnTo>
                  <a:lnTo>
                    <a:pt x="2116340" y="1622147"/>
                  </a:lnTo>
                  <a:lnTo>
                    <a:pt x="2138290" y="1608604"/>
                  </a:lnTo>
                  <a:lnTo>
                    <a:pt x="2160241" y="1595061"/>
                  </a:lnTo>
                  <a:lnTo>
                    <a:pt x="2152224" y="1579610"/>
                  </a:lnTo>
                  <a:lnTo>
                    <a:pt x="2126265" y="1595633"/>
                  </a:lnTo>
                  <a:lnTo>
                    <a:pt x="2099924" y="1612228"/>
                  </a:lnTo>
                  <a:lnTo>
                    <a:pt x="2066139" y="1590864"/>
                  </a:lnTo>
                  <a:lnTo>
                    <a:pt x="2032545" y="1570073"/>
                  </a:lnTo>
                  <a:lnTo>
                    <a:pt x="2066139" y="1549281"/>
                  </a:lnTo>
                  <a:lnTo>
                    <a:pt x="2099924" y="1528299"/>
                  </a:lnTo>
                  <a:lnTo>
                    <a:pt x="2126265" y="1544512"/>
                  </a:lnTo>
                  <a:lnTo>
                    <a:pt x="2152224" y="1560535"/>
                  </a:lnTo>
                  <a:lnTo>
                    <a:pt x="2160241" y="1545466"/>
                  </a:lnTo>
                  <a:lnTo>
                    <a:pt x="2138290" y="1531923"/>
                  </a:lnTo>
                  <a:lnTo>
                    <a:pt x="2116340" y="1517998"/>
                  </a:lnTo>
                  <a:lnTo>
                    <a:pt x="2138290" y="1504455"/>
                  </a:lnTo>
                  <a:lnTo>
                    <a:pt x="2160241" y="1490530"/>
                  </a:lnTo>
                  <a:lnTo>
                    <a:pt x="2152224" y="1475652"/>
                  </a:lnTo>
                  <a:lnTo>
                    <a:pt x="2130274" y="1489576"/>
                  </a:lnTo>
                  <a:lnTo>
                    <a:pt x="2107941" y="1503120"/>
                  </a:lnTo>
                  <a:lnTo>
                    <a:pt x="2107941" y="1448184"/>
                  </a:lnTo>
                  <a:lnTo>
                    <a:pt x="2091717" y="1448184"/>
                  </a:lnTo>
                  <a:lnTo>
                    <a:pt x="2091717" y="1512848"/>
                  </a:lnTo>
                  <a:lnTo>
                    <a:pt x="2058122" y="1534212"/>
                  </a:lnTo>
                  <a:lnTo>
                    <a:pt x="2024337" y="1555003"/>
                  </a:lnTo>
                  <a:lnTo>
                    <a:pt x="2024337" y="1470883"/>
                  </a:lnTo>
                  <a:lnTo>
                    <a:pt x="2050487" y="1455051"/>
                  </a:lnTo>
                  <a:lnTo>
                    <a:pt x="2076446" y="1439028"/>
                  </a:lnTo>
                  <a:lnTo>
                    <a:pt x="2068430" y="1423577"/>
                  </a:lnTo>
                  <a:lnTo>
                    <a:pt x="2046479" y="1437120"/>
                  </a:lnTo>
                  <a:lnTo>
                    <a:pt x="2024337" y="1451045"/>
                  </a:lnTo>
                  <a:close/>
                  <a:moveTo>
                    <a:pt x="1399326" y="52865"/>
                  </a:moveTo>
                  <a:cubicBezTo>
                    <a:pt x="1413494" y="53466"/>
                    <a:pt x="1428045" y="54839"/>
                    <a:pt x="1442987" y="57052"/>
                  </a:cubicBezTo>
                  <a:cubicBezTo>
                    <a:pt x="1682068" y="92452"/>
                    <a:pt x="1843095" y="335805"/>
                    <a:pt x="1803436" y="558157"/>
                  </a:cubicBezTo>
                  <a:cubicBezTo>
                    <a:pt x="1835764" y="545058"/>
                    <a:pt x="1980224" y="511806"/>
                    <a:pt x="2052691" y="533352"/>
                  </a:cubicBezTo>
                  <a:cubicBezTo>
                    <a:pt x="2125158" y="554898"/>
                    <a:pt x="2184465" y="610778"/>
                    <a:pt x="2238242" y="687431"/>
                  </a:cubicBezTo>
                  <a:lnTo>
                    <a:pt x="2333952" y="681622"/>
                  </a:lnTo>
                  <a:cubicBezTo>
                    <a:pt x="2500502" y="681622"/>
                    <a:pt x="2655820" y="811561"/>
                    <a:pt x="2635516" y="983185"/>
                  </a:cubicBezTo>
                  <a:cubicBezTo>
                    <a:pt x="2619466" y="1118862"/>
                    <a:pt x="2544663" y="1235209"/>
                    <a:pt x="2420078" y="1272271"/>
                  </a:cubicBezTo>
                  <a:lnTo>
                    <a:pt x="2398958" y="1276442"/>
                  </a:lnTo>
                  <a:lnTo>
                    <a:pt x="297833" y="1276442"/>
                  </a:lnTo>
                  <a:lnTo>
                    <a:pt x="262806" y="1267128"/>
                  </a:lnTo>
                  <a:cubicBezTo>
                    <a:pt x="-115289" y="1108815"/>
                    <a:pt x="86634" y="649731"/>
                    <a:pt x="347378" y="667446"/>
                  </a:cubicBezTo>
                  <a:cubicBezTo>
                    <a:pt x="436787" y="363251"/>
                    <a:pt x="644860" y="181849"/>
                    <a:pt x="993270" y="330522"/>
                  </a:cubicBezTo>
                  <a:cubicBezTo>
                    <a:pt x="1060564" y="208976"/>
                    <a:pt x="1186811" y="43861"/>
                    <a:pt x="1399326" y="52865"/>
                  </a:cubicBezTo>
                  <a:close/>
                  <a:moveTo>
                    <a:pt x="1385670" y="0"/>
                  </a:moveTo>
                  <a:cubicBezTo>
                    <a:pt x="1202421" y="0"/>
                    <a:pt x="1043855" y="105684"/>
                    <a:pt x="969278" y="260259"/>
                  </a:cubicBezTo>
                  <a:cubicBezTo>
                    <a:pt x="910294" y="231585"/>
                    <a:pt x="844001" y="216216"/>
                    <a:pt x="774118" y="216216"/>
                  </a:cubicBezTo>
                  <a:cubicBezTo>
                    <a:pt x="548734" y="216216"/>
                    <a:pt x="360691" y="376086"/>
                    <a:pt x="317202" y="588611"/>
                  </a:cubicBezTo>
                  <a:lnTo>
                    <a:pt x="314546" y="614959"/>
                  </a:lnTo>
                  <a:lnTo>
                    <a:pt x="287944" y="617640"/>
                  </a:lnTo>
                  <a:cubicBezTo>
                    <a:pt x="123615" y="651267"/>
                    <a:pt x="0" y="796664"/>
                    <a:pt x="0" y="970934"/>
                  </a:cubicBezTo>
                  <a:cubicBezTo>
                    <a:pt x="0" y="1157652"/>
                    <a:pt x="141905" y="1311225"/>
                    <a:pt x="323750" y="1329692"/>
                  </a:cubicBezTo>
                  <a:lnTo>
                    <a:pt x="344239" y="1330726"/>
                  </a:lnTo>
                  <a:lnTo>
                    <a:pt x="383724" y="1330726"/>
                  </a:lnTo>
                  <a:lnTo>
                    <a:pt x="422097" y="1330726"/>
                  </a:lnTo>
                  <a:lnTo>
                    <a:pt x="2352175" y="1330726"/>
                  </a:lnTo>
                  <a:lnTo>
                    <a:pt x="2372663" y="1329692"/>
                  </a:lnTo>
                  <a:cubicBezTo>
                    <a:pt x="2554509" y="1311225"/>
                    <a:pt x="2696413" y="1157652"/>
                    <a:pt x="2696413" y="970934"/>
                  </a:cubicBezTo>
                  <a:cubicBezTo>
                    <a:pt x="2696413" y="771769"/>
                    <a:pt x="2534957" y="610313"/>
                    <a:pt x="2335791" y="610313"/>
                  </a:cubicBezTo>
                  <a:lnTo>
                    <a:pt x="2266862" y="617261"/>
                  </a:lnTo>
                  <a:cubicBezTo>
                    <a:pt x="2202553" y="525596"/>
                    <a:pt x="2095777" y="466391"/>
                    <a:pt x="1975170" y="466391"/>
                  </a:cubicBezTo>
                  <a:cubicBezTo>
                    <a:pt x="1931034" y="466391"/>
                    <a:pt x="1888750" y="474319"/>
                    <a:pt x="1850091" y="489983"/>
                  </a:cubicBezTo>
                  <a:cubicBezTo>
                    <a:pt x="1851862" y="482216"/>
                    <a:pt x="1852062" y="474326"/>
                    <a:pt x="1852062" y="466391"/>
                  </a:cubicBezTo>
                  <a:cubicBezTo>
                    <a:pt x="1852062" y="208810"/>
                    <a:pt x="1643252" y="0"/>
                    <a:pt x="1385670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52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955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CD59B81-AE00-4B66-A653-0C3E32B4042F}"/>
              </a:ext>
            </a:extLst>
          </p:cNvPr>
          <p:cNvGrpSpPr/>
          <p:nvPr/>
        </p:nvGrpSpPr>
        <p:grpSpPr>
          <a:xfrm>
            <a:off x="2649332" y="3242561"/>
            <a:ext cx="618979" cy="670728"/>
            <a:chOff x="4009292" y="3428999"/>
            <a:chExt cx="936172" cy="670728"/>
          </a:xfrm>
        </p:grpSpPr>
        <p:sp>
          <p:nvSpPr>
            <p:cNvPr id="4" name="箭头: V 形 3">
              <a:extLst>
                <a:ext uri="{FF2B5EF4-FFF2-40B4-BE49-F238E27FC236}">
                  <a16:creationId xmlns:a16="http://schemas.microsoft.com/office/drawing/2014/main" id="{CAA691C1-2FAA-461C-A825-8A6D6F66EF08}"/>
                </a:ext>
              </a:extLst>
            </p:cNvPr>
            <p:cNvSpPr/>
            <p:nvPr/>
          </p:nvSpPr>
          <p:spPr>
            <a:xfrm>
              <a:off x="4009292" y="3429000"/>
              <a:ext cx="391886" cy="670727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箭头: V 形 5">
              <a:extLst>
                <a:ext uri="{FF2B5EF4-FFF2-40B4-BE49-F238E27FC236}">
                  <a16:creationId xmlns:a16="http://schemas.microsoft.com/office/drawing/2014/main" id="{9E176B5C-5F2B-49EE-8E1B-9362B61652FC}"/>
                </a:ext>
              </a:extLst>
            </p:cNvPr>
            <p:cNvSpPr/>
            <p:nvPr/>
          </p:nvSpPr>
          <p:spPr>
            <a:xfrm>
              <a:off x="4281435" y="3429000"/>
              <a:ext cx="391886" cy="67072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V 形 6">
              <a:extLst>
                <a:ext uri="{FF2B5EF4-FFF2-40B4-BE49-F238E27FC236}">
                  <a16:creationId xmlns:a16="http://schemas.microsoft.com/office/drawing/2014/main" id="{A0D96F2E-36B6-467E-8C2C-E7D9E89E21F0}"/>
                </a:ext>
              </a:extLst>
            </p:cNvPr>
            <p:cNvSpPr/>
            <p:nvPr/>
          </p:nvSpPr>
          <p:spPr>
            <a:xfrm>
              <a:off x="4553578" y="3428999"/>
              <a:ext cx="391886" cy="67072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FBC7D7-8E0D-49E3-B44F-F6E04F0A18D4}"/>
              </a:ext>
            </a:extLst>
          </p:cNvPr>
          <p:cNvGrpSpPr/>
          <p:nvPr/>
        </p:nvGrpSpPr>
        <p:grpSpPr>
          <a:xfrm>
            <a:off x="219339" y="1138140"/>
            <a:ext cx="2426410" cy="2978406"/>
            <a:chOff x="520003" y="2752932"/>
            <a:chExt cx="2684584" cy="2978406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DDD99E4D-2B99-46DC-A3ED-F6E24810F5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8" t="4555"/>
            <a:stretch/>
          </p:blipFill>
          <p:spPr bwMode="auto">
            <a:xfrm>
              <a:off x="520003" y="2752932"/>
              <a:ext cx="2684584" cy="21004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C79AA7-8410-4248-B448-F4B009CEB3E2}"/>
                </a:ext>
              </a:extLst>
            </p:cNvPr>
            <p:cNvSpPr/>
            <p:nvPr/>
          </p:nvSpPr>
          <p:spPr>
            <a:xfrm>
              <a:off x="894393" y="5208118"/>
              <a:ext cx="162095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种子检测</a:t>
              </a:r>
              <a:endPara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7C1D38A-76ED-477D-9B51-600ECB75563A}"/>
              </a:ext>
            </a:extLst>
          </p:cNvPr>
          <p:cNvGrpSpPr/>
          <p:nvPr/>
        </p:nvGrpSpPr>
        <p:grpSpPr>
          <a:xfrm>
            <a:off x="3348742" y="2627343"/>
            <a:ext cx="2426400" cy="2939495"/>
            <a:chOff x="4565302" y="2752932"/>
            <a:chExt cx="2426400" cy="2939495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BAA6F88D-79B9-42D5-9738-29CE297106D2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5302" y="2752932"/>
              <a:ext cx="2426400" cy="20992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399EF80-BC27-40B2-8329-578BC68A1C6E}"/>
                </a:ext>
              </a:extLst>
            </p:cNvPr>
            <p:cNvSpPr/>
            <p:nvPr/>
          </p:nvSpPr>
          <p:spPr>
            <a:xfrm>
              <a:off x="5097623" y="5169207"/>
              <a:ext cx="162095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智能种植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E2A83A6-A37A-4D8D-B537-036A557EB1FF}"/>
              </a:ext>
            </a:extLst>
          </p:cNvPr>
          <p:cNvGrpSpPr/>
          <p:nvPr/>
        </p:nvGrpSpPr>
        <p:grpSpPr>
          <a:xfrm>
            <a:off x="5870703" y="2986766"/>
            <a:ext cx="618979" cy="670728"/>
            <a:chOff x="4009292" y="3428999"/>
            <a:chExt cx="936172" cy="670728"/>
          </a:xfrm>
        </p:grpSpPr>
        <p:sp>
          <p:nvSpPr>
            <p:cNvPr id="25" name="箭头: V 形 24">
              <a:extLst>
                <a:ext uri="{FF2B5EF4-FFF2-40B4-BE49-F238E27FC236}">
                  <a16:creationId xmlns:a16="http://schemas.microsoft.com/office/drawing/2014/main" id="{89EEE3BD-0B73-4E43-A658-73D06C9DC745}"/>
                </a:ext>
              </a:extLst>
            </p:cNvPr>
            <p:cNvSpPr/>
            <p:nvPr/>
          </p:nvSpPr>
          <p:spPr>
            <a:xfrm>
              <a:off x="4009292" y="3429000"/>
              <a:ext cx="391886" cy="670727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25">
              <a:extLst>
                <a:ext uri="{FF2B5EF4-FFF2-40B4-BE49-F238E27FC236}">
                  <a16:creationId xmlns:a16="http://schemas.microsoft.com/office/drawing/2014/main" id="{19CCF632-F93A-42DB-8ED9-6B2316B76137}"/>
                </a:ext>
              </a:extLst>
            </p:cNvPr>
            <p:cNvSpPr/>
            <p:nvPr/>
          </p:nvSpPr>
          <p:spPr>
            <a:xfrm>
              <a:off x="4281435" y="3429000"/>
              <a:ext cx="391886" cy="670727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26">
              <a:extLst>
                <a:ext uri="{FF2B5EF4-FFF2-40B4-BE49-F238E27FC236}">
                  <a16:creationId xmlns:a16="http://schemas.microsoft.com/office/drawing/2014/main" id="{7E772268-C038-4786-B0D0-2F40488B6C0D}"/>
                </a:ext>
              </a:extLst>
            </p:cNvPr>
            <p:cNvSpPr/>
            <p:nvPr/>
          </p:nvSpPr>
          <p:spPr>
            <a:xfrm>
              <a:off x="4553578" y="3428999"/>
              <a:ext cx="391886" cy="670727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2F04D57-5B07-40DA-BEFA-2E4BAB87D0F5}"/>
              </a:ext>
            </a:extLst>
          </p:cNvPr>
          <p:cNvGrpSpPr/>
          <p:nvPr/>
        </p:nvGrpSpPr>
        <p:grpSpPr>
          <a:xfrm>
            <a:off x="6523047" y="2193161"/>
            <a:ext cx="2426400" cy="2857752"/>
            <a:chOff x="7288362" y="2248393"/>
            <a:chExt cx="2426400" cy="2857752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567B9E0E-24D3-4511-ADAF-EA2500613782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8362" y="2248393"/>
              <a:ext cx="2426400" cy="209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FB969E6-DBC8-4793-B337-541FBC473ED9}"/>
                </a:ext>
              </a:extLst>
            </p:cNvPr>
            <p:cNvSpPr/>
            <p:nvPr/>
          </p:nvSpPr>
          <p:spPr>
            <a:xfrm>
              <a:off x="7782457" y="4582925"/>
              <a:ext cx="162095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检测植物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CF39DAE-36CA-4CA8-8468-F7FC571269FD}"/>
              </a:ext>
            </a:extLst>
          </p:cNvPr>
          <p:cNvGrpSpPr/>
          <p:nvPr/>
        </p:nvGrpSpPr>
        <p:grpSpPr>
          <a:xfrm>
            <a:off x="9035624" y="4227785"/>
            <a:ext cx="577541" cy="670728"/>
            <a:chOff x="4009292" y="3428999"/>
            <a:chExt cx="936172" cy="670728"/>
          </a:xfrm>
        </p:grpSpPr>
        <p:sp>
          <p:nvSpPr>
            <p:cNvPr id="31" name="箭头: V 形 30">
              <a:extLst>
                <a:ext uri="{FF2B5EF4-FFF2-40B4-BE49-F238E27FC236}">
                  <a16:creationId xmlns:a16="http://schemas.microsoft.com/office/drawing/2014/main" id="{F5FA069E-9D3E-462A-9FA5-2BE4BF1B4713}"/>
                </a:ext>
              </a:extLst>
            </p:cNvPr>
            <p:cNvSpPr/>
            <p:nvPr/>
          </p:nvSpPr>
          <p:spPr>
            <a:xfrm>
              <a:off x="4009292" y="3429000"/>
              <a:ext cx="391886" cy="670727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箭头: V 形 31">
              <a:extLst>
                <a:ext uri="{FF2B5EF4-FFF2-40B4-BE49-F238E27FC236}">
                  <a16:creationId xmlns:a16="http://schemas.microsoft.com/office/drawing/2014/main" id="{6F820A05-BB9D-42E0-8003-F5DE00CD5B68}"/>
                </a:ext>
              </a:extLst>
            </p:cNvPr>
            <p:cNvSpPr/>
            <p:nvPr/>
          </p:nvSpPr>
          <p:spPr>
            <a:xfrm>
              <a:off x="4281435" y="3429000"/>
              <a:ext cx="391886" cy="67072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箭头: V 形 32">
              <a:extLst>
                <a:ext uri="{FF2B5EF4-FFF2-40B4-BE49-F238E27FC236}">
                  <a16:creationId xmlns:a16="http://schemas.microsoft.com/office/drawing/2014/main" id="{E462232A-BA6A-4394-837E-5CA14FD7FAFD}"/>
                </a:ext>
              </a:extLst>
            </p:cNvPr>
            <p:cNvSpPr/>
            <p:nvPr/>
          </p:nvSpPr>
          <p:spPr>
            <a:xfrm>
              <a:off x="4553578" y="3428999"/>
              <a:ext cx="391886" cy="67072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EA9E6F-070C-4443-8F96-545E26FDF203}"/>
              </a:ext>
            </a:extLst>
          </p:cNvPr>
          <p:cNvGrpSpPr/>
          <p:nvPr/>
        </p:nvGrpSpPr>
        <p:grpSpPr>
          <a:xfrm>
            <a:off x="9636397" y="3622037"/>
            <a:ext cx="2329200" cy="2793778"/>
            <a:chOff x="9636397" y="3622037"/>
            <a:chExt cx="2329200" cy="2793778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0E064604-91C2-4DAC-9E31-78281FE03579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6397" y="3622037"/>
              <a:ext cx="2329200" cy="209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F9F17F3-1C72-4BB2-90BB-2BC974A92316}"/>
                </a:ext>
              </a:extLst>
            </p:cNvPr>
            <p:cNvSpPr/>
            <p:nvPr/>
          </p:nvSpPr>
          <p:spPr>
            <a:xfrm>
              <a:off x="9900144" y="5892595"/>
              <a:ext cx="162095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智能采摘</a:t>
              </a:r>
              <a:endPara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72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CDCB30D-9CEC-4737-ABFD-326D0CCFC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54" b="90328" l="10000" r="90000">
                        <a14:foregroundMark x1="42615" y1="37956" x2="49077" y2="39599"/>
                        <a14:foregroundMark x1="57385" y1="25365" x2="62462" y2="27737"/>
                        <a14:foregroundMark x1="56615" y1="28832" x2="52154" y2="36496"/>
                        <a14:foregroundMark x1="52154" y1="36496" x2="52154" y2="38139"/>
                        <a14:foregroundMark x1="38308" y1="61314" x2="38154" y2="69161"/>
                        <a14:foregroundMark x1="36308" y1="62774" x2="36308" y2="62774"/>
                        <a14:foregroundMark x1="38308" y1="76095" x2="38308" y2="76095"/>
                        <a14:foregroundMark x1="37385" y1="75000" x2="37385" y2="77555"/>
                        <a14:foregroundMark x1="40769" y1="79927" x2="42615" y2="86131"/>
                        <a14:foregroundMark x1="53692" y1="90328" x2="55231" y2="87409"/>
                        <a14:foregroundMark x1="35846" y1="87226" x2="39385" y2="85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79" y="1366511"/>
            <a:ext cx="619125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05C27948-01FB-400F-A2E1-96F49A70F0CC}"/>
              </a:ext>
            </a:extLst>
          </p:cNvPr>
          <p:cNvSpPr/>
          <p:nvPr/>
        </p:nvSpPr>
        <p:spPr>
          <a:xfrm>
            <a:off x="6096000" y="379379"/>
            <a:ext cx="3968885" cy="2130357"/>
          </a:xfrm>
          <a:prstGeom prst="wedgeEllipseCallout">
            <a:avLst>
              <a:gd name="adj1" fmla="val -43717"/>
              <a:gd name="adj2" fmla="val 52910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自从有了这些机器，再也不用像以前那么辛苦啦！</a:t>
            </a:r>
          </a:p>
        </p:txBody>
      </p:sp>
    </p:spTree>
    <p:extLst>
      <p:ext uri="{BB962C8B-B14F-4D97-AF65-F5344CB8AC3E}">
        <p14:creationId xmlns:p14="http://schemas.microsoft.com/office/powerpoint/2010/main" val="4030816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6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BD733AF-281A-464A-A7EE-0A39566343FF}"/>
              </a:ext>
            </a:extLst>
          </p:cNvPr>
          <p:cNvGrpSpPr/>
          <p:nvPr/>
        </p:nvGrpSpPr>
        <p:grpSpPr>
          <a:xfrm>
            <a:off x="1747479" y="1045031"/>
            <a:ext cx="8786496" cy="3553720"/>
            <a:chOff x="1747479" y="1045031"/>
            <a:chExt cx="8786496" cy="3553720"/>
          </a:xfrm>
        </p:grpSpPr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DA5674A3-33DB-4B08-AA3D-7C847F56DA61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682" y="1045031"/>
              <a:ext cx="4738293" cy="3553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箭头: 五边形 5">
              <a:extLst>
                <a:ext uri="{FF2B5EF4-FFF2-40B4-BE49-F238E27FC236}">
                  <a16:creationId xmlns:a16="http://schemas.microsoft.com/office/drawing/2014/main" id="{EB5CC87E-9CEC-4C6E-8045-DC44BB968E25}"/>
                </a:ext>
              </a:extLst>
            </p:cNvPr>
            <p:cNvSpPr/>
            <p:nvPr/>
          </p:nvSpPr>
          <p:spPr>
            <a:xfrm>
              <a:off x="1747479" y="2286000"/>
              <a:ext cx="5284694" cy="1498005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0" dirty="0">
                  <a:latin typeface="汉仪彩蝶体简" panose="02010609000101010101" pitchFamily="49" charset="-122"/>
                  <a:ea typeface="汉仪彩蝶体简" panose="02010609000101010101" pitchFamily="49" charset="-122"/>
                </a:rPr>
                <a:t>医疗卫生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381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F735465-D2FF-4CB9-8186-F6CCBF511BE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F5319EA-A789-4916-A192-CD31BFD1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70D3C56-8E83-41CE-AB30-460D6CFB5E0C}"/>
                </a:ext>
              </a:extLst>
            </p:cNvPr>
            <p:cNvSpPr/>
            <p:nvPr/>
          </p:nvSpPr>
          <p:spPr>
            <a:xfrm>
              <a:off x="1419367" y="1296537"/>
              <a:ext cx="4776717" cy="3507475"/>
            </a:xfrm>
            <a:prstGeom prst="roundRect">
              <a:avLst>
                <a:gd name="adj" fmla="val 18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5646144-0616-4374-91B5-D65ABD29F897}"/>
              </a:ext>
            </a:extLst>
          </p:cNvPr>
          <p:cNvSpPr txBox="1"/>
          <p:nvPr/>
        </p:nvSpPr>
        <p:spPr>
          <a:xfrm>
            <a:off x="1883391" y="2471237"/>
            <a:ext cx="4212609" cy="957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新型冠状病毒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1C5A87-792C-431B-8D66-76069156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9" b="89898" l="8600" r="96400">
                        <a14:foregroundMark x1="89400" y1="35868" x2="96400" y2="32690"/>
                        <a14:foregroundMark x1="9800" y1="32009" x2="8600" y2="30193"/>
                        <a14:backgroundMark x1="5200" y1="33598" x2="13400" y2="39614"/>
                        <a14:backgroundMark x1="13400" y1="39614" x2="24400" y2="43246"/>
                        <a14:backgroundMark x1="24400" y1="43246" x2="24400" y2="43246"/>
                        <a14:backgroundMark x1="11400" y1="25312" x2="33600" y2="34620"/>
                        <a14:backgroundMark x1="33600" y1="34620" x2="73000" y2="34620"/>
                        <a14:backgroundMark x1="73000" y1="34620" x2="86800" y2="33031"/>
                        <a14:backgroundMark x1="86800" y1="33031" x2="94200" y2="27923"/>
                        <a14:backgroundMark x1="84000" y1="42338" x2="99200" y2="35868"/>
                        <a14:backgroundMark x1="17800" y1="48581" x2="20600" y2="49035"/>
                        <a14:backgroundMark x1="15400" y1="46425" x2="23600" y2="51305"/>
                        <a14:backgroundMark x1="21200" y1="51986" x2="32000" y2="56300"/>
                        <a14:backgroundMark x1="32000" y1="56300" x2="32200" y2="56413"/>
                        <a14:backgroundMark x1="30600" y1="55732" x2="42000" y2="58229"/>
                        <a14:backgroundMark x1="42000" y1="58229" x2="42200" y2="58229"/>
                        <a14:backgroundMark x1="37800" y1="57775" x2="55600" y2="58229"/>
                        <a14:backgroundMark x1="41000" y1="59024" x2="64000" y2="60499"/>
                        <a14:backgroundMark x1="61600" y1="58343" x2="74600" y2="57321"/>
                        <a14:backgroundMark x1="62600" y1="59478" x2="74400" y2="56867"/>
                        <a14:backgroundMark x1="65400" y1="57775" x2="74800" y2="56413"/>
                        <a14:backgroundMark x1="65600" y1="57321" x2="74400" y2="56413"/>
                        <a14:backgroundMark x1="72600" y1="56754" x2="77200" y2="55505"/>
                        <a14:backgroundMark x1="68600" y1="57662" x2="77800" y2="54370"/>
                        <a14:backgroundMark x1="76800" y1="55278" x2="81000" y2="53008"/>
                        <a14:backgroundMark x1="82200" y1="52894" x2="85600" y2="51532"/>
                        <a14:backgroundMark x1="80200" y1="53008" x2="90200" y2="48241"/>
                        <a14:backgroundMark x1="90200" y1="48241" x2="91600" y2="48014"/>
                        <a14:backgroundMark x1="83200" y1="51305" x2="89200" y2="4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51" y="1370110"/>
            <a:ext cx="2693158" cy="56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231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58D550D-AB56-40EA-BD9A-270E3A7E8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00" r="98200">
                        <a14:foregroundMark x1="30400" y1="30400" x2="30400" y2="30400"/>
                        <a14:foregroundMark x1="51600" y1="12400" x2="51600" y2="12400"/>
                        <a14:foregroundMark x1="76200" y1="22400" x2="76200" y2="22400"/>
                        <a14:foregroundMark x1="87600" y1="47400" x2="87600" y2="47400"/>
                        <a14:foregroundMark x1="93600" y1="45400" x2="93600" y2="45400"/>
                        <a14:foregroundMark x1="98200" y1="31400" x2="98200" y2="31400"/>
                        <a14:foregroundMark x1="8800" y1="47600" x2="8800" y2="47600"/>
                        <a14:foregroundMark x1="5400" y1="43000" x2="54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49" y="1096678"/>
            <a:ext cx="3629023" cy="362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BC3467-C5C6-4EE0-AFD4-A878D91836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50" y="379356"/>
            <a:ext cx="1905000" cy="1905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24AB6E4-5B43-4320-8ABA-55B579774954}"/>
              </a:ext>
            </a:extLst>
          </p:cNvPr>
          <p:cNvSpPr/>
          <p:nvPr/>
        </p:nvSpPr>
        <p:spPr>
          <a:xfrm>
            <a:off x="5413764" y="2284356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cap="none" spc="0" dirty="0">
                <a:ln/>
                <a:solidFill>
                  <a:schemeClr val="accent4"/>
                </a:solidFill>
                <a:effectLst/>
              </a:rPr>
              <a:t>传染性极强！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ACF97B-E365-4C8D-A18A-8E7A63D9AAD9}"/>
              </a:ext>
            </a:extLst>
          </p:cNvPr>
          <p:cNvGrpSpPr/>
          <p:nvPr/>
        </p:nvGrpSpPr>
        <p:grpSpPr>
          <a:xfrm>
            <a:off x="3014747" y="576223"/>
            <a:ext cx="5871190" cy="5351448"/>
            <a:chOff x="3014747" y="576223"/>
            <a:chExt cx="5871190" cy="535144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D88C5BE-73F7-4015-8114-A57452546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709" b="98420" l="10000" r="97869">
                          <a14:foregroundMark x1="81967" y1="40181" x2="81967" y2="40181"/>
                          <a14:foregroundMark x1="69672" y1="8352" x2="69672" y2="8352"/>
                          <a14:foregroundMark x1="65738" y1="2709" x2="65738" y2="2709"/>
                          <a14:foregroundMark x1="91311" y1="74944" x2="91967" y2="76524"/>
                          <a14:foregroundMark x1="95574" y1="87359" x2="97869" y2="92099"/>
                          <a14:foregroundMark x1="67377" y1="93454" x2="67377" y2="98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747" y="1708096"/>
              <a:ext cx="5810250" cy="421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9ACF036-B2D6-49B9-BCF8-1591C2EA7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0216">
              <a:off x="6300478" y="576223"/>
              <a:ext cx="2585459" cy="2585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6C66AFE5-5010-4629-9C3B-C7ADC0FD6C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54" y="1512906"/>
            <a:ext cx="3249419" cy="362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8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警告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门铃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CB5AA31-C10D-49D5-B012-1CB7CAAAC5E2}"/>
              </a:ext>
            </a:extLst>
          </p:cNvPr>
          <p:cNvGrpSpPr/>
          <p:nvPr/>
        </p:nvGrpSpPr>
        <p:grpSpPr>
          <a:xfrm>
            <a:off x="7368989" y="749535"/>
            <a:ext cx="4089710" cy="3331458"/>
            <a:chOff x="7368989" y="749535"/>
            <a:chExt cx="4089710" cy="333145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70B2E20-E69B-4C39-B1DE-7E27AE9FD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8989" y="749535"/>
              <a:ext cx="4089710" cy="26794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414969-86DE-4D3E-AFE4-61CA7325D07B}"/>
                </a:ext>
              </a:extLst>
            </p:cNvPr>
            <p:cNvSpPr txBox="1"/>
            <p:nvPr/>
          </p:nvSpPr>
          <p:spPr>
            <a:xfrm rot="608102">
              <a:off x="8966854" y="3545141"/>
              <a:ext cx="2058885" cy="53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n>
                    <a:solidFill>
                      <a:schemeClr val="bg2"/>
                    </a:solidFill>
                  </a:ln>
                  <a:solidFill>
                    <a:schemeClr val="accent4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疫情监管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BDD4C4A-5DB1-41F8-ACA2-52AF7EDE99EB}"/>
              </a:ext>
            </a:extLst>
          </p:cNvPr>
          <p:cNvGrpSpPr/>
          <p:nvPr/>
        </p:nvGrpSpPr>
        <p:grpSpPr>
          <a:xfrm>
            <a:off x="4066826" y="2675408"/>
            <a:ext cx="4467068" cy="4056171"/>
            <a:chOff x="4066826" y="2675408"/>
            <a:chExt cx="4467068" cy="405617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40877BE-E673-4354-BB47-0E2023D61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6826" y="2675408"/>
              <a:ext cx="4467068" cy="340770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A4A6D55-05BE-4ADC-8556-8B55341F4FAB}"/>
                </a:ext>
              </a:extLst>
            </p:cNvPr>
            <p:cNvSpPr txBox="1"/>
            <p:nvPr/>
          </p:nvSpPr>
          <p:spPr>
            <a:xfrm>
              <a:off x="5543185" y="6195727"/>
              <a:ext cx="2058885" cy="53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n>
                    <a:solidFill>
                      <a:schemeClr val="bg2"/>
                    </a:solidFill>
                  </a:ln>
                  <a:solidFill>
                    <a:schemeClr val="accent4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物流配送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8F82FE1-989D-4741-AFA1-4D938E2A6B97}"/>
              </a:ext>
            </a:extLst>
          </p:cNvPr>
          <p:cNvGrpSpPr/>
          <p:nvPr/>
        </p:nvGrpSpPr>
        <p:grpSpPr>
          <a:xfrm>
            <a:off x="634549" y="362510"/>
            <a:ext cx="4779472" cy="3914536"/>
            <a:chOff x="634549" y="362510"/>
            <a:chExt cx="4779472" cy="391453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7F24768C-0D13-4598-88DE-8E15E7815E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549" y="362510"/>
              <a:ext cx="4779472" cy="31662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45A7B12-DF94-441C-B135-E9A7D7A150D7}"/>
                </a:ext>
              </a:extLst>
            </p:cNvPr>
            <p:cNvSpPr txBox="1"/>
            <p:nvPr/>
          </p:nvSpPr>
          <p:spPr>
            <a:xfrm rot="21202825">
              <a:off x="886669" y="3741194"/>
              <a:ext cx="3432421" cy="53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n>
                    <a:solidFill>
                      <a:schemeClr val="bg2"/>
                    </a:solidFill>
                  </a:ln>
                  <a:solidFill>
                    <a:schemeClr val="accent4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消毒清洁，送餐送药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374845-4AFB-48C4-8CD7-FC9D5F2A9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78" b="93293" l="1231" r="91385">
                        <a14:foregroundMark x1="31846" y1="16287" x2="26308" y2="9940"/>
                        <a14:foregroundMark x1="26308" y1="9940" x2="35077" y2="8383"/>
                        <a14:foregroundMark x1="35077" y1="8383" x2="42462" y2="4072"/>
                        <a14:foregroundMark x1="42462" y1="4072" x2="52308" y2="5389"/>
                        <a14:foregroundMark x1="52308" y1="5389" x2="62308" y2="3832"/>
                        <a14:foregroundMark x1="62308" y1="3832" x2="72154" y2="4551"/>
                        <a14:foregroundMark x1="72154" y1="4551" x2="71231" y2="12335"/>
                        <a14:foregroundMark x1="71231" y1="12335" x2="64000" y2="19641"/>
                        <a14:foregroundMark x1="40615" y1="12455" x2="36462" y2="63593"/>
                        <a14:foregroundMark x1="36462" y1="63593" x2="35692" y2="64790"/>
                        <a14:foregroundMark x1="49692" y1="12096" x2="52154" y2="75210"/>
                        <a14:foregroundMark x1="52154" y1="75210" x2="50615" y2="70778"/>
                        <a14:foregroundMark x1="12154" y1="48024" x2="10308" y2="52216"/>
                        <a14:foregroundMark x1="9692" y1="48383" x2="5846" y2="55449"/>
                        <a14:foregroundMark x1="5846" y1="55449" x2="5077" y2="77126"/>
                        <a14:foregroundMark x1="5077" y1="77126" x2="9385" y2="83593"/>
                        <a14:foregroundMark x1="9385" y1="83593" x2="25077" y2="91138"/>
                        <a14:foregroundMark x1="25077" y1="91138" x2="63077" y2="93054"/>
                        <a14:foregroundMark x1="63077" y1="93054" x2="81385" y2="84790"/>
                        <a14:foregroundMark x1="81385" y1="84790" x2="92308" y2="73174"/>
                        <a14:foregroundMark x1="92308" y1="73174" x2="89846" y2="66228"/>
                        <a14:foregroundMark x1="89846" y1="66228" x2="91692" y2="61796"/>
                        <a14:foregroundMark x1="90308" y1="61317" x2="91538" y2="66108"/>
                        <a14:foregroundMark x1="37385" y1="19641" x2="30769" y2="29940"/>
                        <a14:foregroundMark x1="32462" y1="21198" x2="32462" y2="26707"/>
                        <a14:foregroundMark x1="32462" y1="21557" x2="34462" y2="23713"/>
                        <a14:foregroundMark x1="29692" y1="20359" x2="24615" y2="14012"/>
                        <a14:foregroundMark x1="24615" y1="14012" x2="22000" y2="6946"/>
                        <a14:foregroundMark x1="22000" y1="6946" x2="24462" y2="3952"/>
                        <a14:foregroundMark x1="5692" y1="59281" x2="2154" y2="66587"/>
                        <a14:foregroundMark x1="2154" y1="66587" x2="3385" y2="73892"/>
                        <a14:foregroundMark x1="3385" y1="73892" x2="5538" y2="75210"/>
                        <a14:foregroundMark x1="40615" y1="26108" x2="43692" y2="29102"/>
                        <a14:foregroundMark x1="53538" y1="22395" x2="55538" y2="26228"/>
                        <a14:foregroundMark x1="57077" y1="22635" x2="61231" y2="29940"/>
                        <a14:foregroundMark x1="59538" y1="21796" x2="59538" y2="27904"/>
                        <a14:foregroundMark x1="60615" y1="20958" x2="64000" y2="31138"/>
                        <a14:foregroundMark x1="65385" y1="30299" x2="82769" y2="48503"/>
                        <a14:foregroundMark x1="82769" y1="48503" x2="90615" y2="61317"/>
                        <a14:foregroundMark x1="62769" y1="22635" x2="75077" y2="10659"/>
                        <a14:foregroundMark x1="75077" y1="10659" x2="71385" y2="3952"/>
                        <a14:foregroundMark x1="71385" y1="3952" x2="69538" y2="3952"/>
                        <a14:foregroundMark x1="51846" y1="3832" x2="60923" y2="1078"/>
                        <a14:foregroundMark x1="60923" y1="1078" x2="68154" y2="3832"/>
                        <a14:foregroundMark x1="50154" y1="3353" x2="50154" y2="3353"/>
                        <a14:foregroundMark x1="50462" y1="3713" x2="41538" y2="1198"/>
                        <a14:foregroundMark x1="41538" y1="1198" x2="34615" y2="6347"/>
                        <a14:foregroundMark x1="34615" y1="6347" x2="26462" y2="6467"/>
                        <a14:foregroundMark x1="70923" y1="4790" x2="75846" y2="3234"/>
                        <a14:foregroundMark x1="75846" y1="3234" x2="76462" y2="5988"/>
                        <a14:foregroundMark x1="30462" y1="22036" x2="29538" y2="28144"/>
                        <a14:foregroundMark x1="29385" y1="23593" x2="28923" y2="30778"/>
                        <a14:foregroundMark x1="26769" y1="30659" x2="20673" y2="33710"/>
                        <a14:foregroundMark x1="23231" y1="33293" x2="10769" y2="45030"/>
                        <a14:foregroundMark x1="10769" y1="45030" x2="9231" y2="48743"/>
                        <a14:foregroundMark x1="91385" y1="63114" x2="94308" y2="70299"/>
                        <a14:foregroundMark x1="94308" y1="70299" x2="94308" y2="77605"/>
                        <a14:foregroundMark x1="94308" y1="77605" x2="91692" y2="84431"/>
                        <a14:foregroundMark x1="91692" y1="84431" x2="65692" y2="94611"/>
                        <a14:foregroundMark x1="65692" y1="94611" x2="38669" y2="96587"/>
                        <a14:foregroundMark x1="35062" y1="95890" x2="18462" y2="91377"/>
                        <a14:foregroundMark x1="18462" y1="91377" x2="5077" y2="81198"/>
                        <a14:foregroundMark x1="5077" y1="81198" x2="1231" y2="67425"/>
                        <a14:foregroundMark x1="34462" y1="94371" x2="44000" y2="93293"/>
                        <a14:foregroundMark x1="44000" y1="93293" x2="45538" y2="92575"/>
                        <a14:backgroundMark x1="15692" y1="36287" x2="18308" y2="34012"/>
                        <a14:backgroundMark x1="16923" y1="35808" x2="18769" y2="33413"/>
                        <a14:backgroundMark x1="17385" y1="35569" x2="21231" y2="32695"/>
                        <a14:backgroundMark x1="34000" y1="97126" x2="38000" y2="97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43" y="2031312"/>
            <a:ext cx="2085889" cy="267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3F21C30-5A80-41F6-B570-8B86E521F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48" b="98689" l="9672" r="90000">
                        <a14:foregroundMark x1="21803" y1="9180" x2="40000" y2="6230"/>
                        <a14:foregroundMark x1="40000" y1="6230" x2="51803" y2="6230"/>
                        <a14:foregroundMark x1="33115" y1="2623" x2="41311" y2="3770"/>
                        <a14:foregroundMark x1="41311" y1="3770" x2="41311" y2="3770"/>
                        <a14:foregroundMark x1="34918" y1="1311" x2="45902" y2="2623"/>
                        <a14:foregroundMark x1="10328" y1="28033" x2="9836" y2="40328"/>
                        <a14:foregroundMark x1="47213" y1="92787" x2="47049" y2="986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79" y="1864194"/>
            <a:ext cx="2608905" cy="260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09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828B47BC-B0F8-4155-85C6-99DE017A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" y="0"/>
            <a:ext cx="9033970" cy="60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117D26-A573-4806-8BBE-5677990CF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71" b="97353" l="10000" r="90000">
                        <a14:foregroundMark x1="53134" y1="10000" x2="53134" y2="10000"/>
                        <a14:foregroundMark x1="53433" y1="9412" x2="53433" y2="9412"/>
                        <a14:foregroundMark x1="51045" y1="8235" x2="59104" y2="8529"/>
                        <a14:foregroundMark x1="59104" y1="8529" x2="52985" y2="13824"/>
                        <a14:foregroundMark x1="54627" y1="1471" x2="54627" y2="1471"/>
                        <a14:foregroundMark x1="55821" y1="2647" x2="55821" y2="2647"/>
                        <a14:foregroundMark x1="48060" y1="55000" x2="48060" y2="55000"/>
                        <a14:foregroundMark x1="47015" y1="12647" x2="46119" y2="27647"/>
                        <a14:foregroundMark x1="46119" y1="27647" x2="51493" y2="39412"/>
                        <a14:foregroundMark x1="51493" y1="39412" x2="58806" y2="33529"/>
                        <a14:foregroundMark x1="58806" y1="33529" x2="61045" y2="20882"/>
                        <a14:foregroundMark x1="60746" y1="17941" x2="61791" y2="20294"/>
                        <a14:foregroundMark x1="62836" y1="30000" x2="62090" y2="36471"/>
                        <a14:foregroundMark x1="51045" y1="55000" x2="51045" y2="55000"/>
                        <a14:foregroundMark x1="44478" y1="43824" x2="44478" y2="43824"/>
                        <a14:foregroundMark x1="44478" y1="43824" x2="43433" y2="43529"/>
                        <a14:foregroundMark x1="41642" y1="40588" x2="41642" y2="40588"/>
                        <a14:foregroundMark x1="40896" y1="34706" x2="40896" y2="34706"/>
                        <a14:foregroundMark x1="40896" y1="30588" x2="40896" y2="30588"/>
                        <a14:foregroundMark x1="40896" y1="32059" x2="40896" y2="32059"/>
                        <a14:foregroundMark x1="40149" y1="30882" x2="40149" y2="30882"/>
                        <a14:foregroundMark x1="39701" y1="28824" x2="39701" y2="28824"/>
                        <a14:foregroundMark x1="39701" y1="25882" x2="39701" y2="25882"/>
                        <a14:foregroundMark x1="41045" y1="23529" x2="41045" y2="23529"/>
                        <a14:foregroundMark x1="54478" y1="51765" x2="54478" y2="51765"/>
                        <a14:foregroundMark x1="51493" y1="52059" x2="51493" y2="52059"/>
                        <a14:foregroundMark x1="49254" y1="66176" x2="49254" y2="66176"/>
                        <a14:foregroundMark x1="47910" y1="68529" x2="47910" y2="68529"/>
                        <a14:foregroundMark x1="47164" y1="76765" x2="47164" y2="76765"/>
                        <a14:foregroundMark x1="49104" y1="65588" x2="49104" y2="67059"/>
                        <a14:foregroundMark x1="48492" y1="67647" x2="48060" y2="73824"/>
                        <a14:foregroundMark x1="47552" y1="67647" x2="47463" y2="82059"/>
                        <a14:foregroundMark x1="47164" y1="52647" x2="47164" y2="52647"/>
                        <a14:foregroundMark x1="47164" y1="50882" x2="46716" y2="52059"/>
                        <a14:foregroundMark x1="46567" y1="50882" x2="40299" y2="59118"/>
                        <a14:foregroundMark x1="40443" y1="73853" x2="40448" y2="74412"/>
                        <a14:foregroundMark x1="40365" y1="65882" x2="40368" y2="66176"/>
                        <a14:foregroundMark x1="40299" y1="59118" x2="40310" y2="60222"/>
                        <a14:foregroundMark x1="43330" y1="82059" x2="44328" y2="84706"/>
                        <a14:foregroundMark x1="40448" y1="74412" x2="43330" y2="82059"/>
                        <a14:foregroundMark x1="38358" y1="82941" x2="40149" y2="83235"/>
                        <a14:foregroundMark x1="38905" y1="82059" x2="37612" y2="85882"/>
                        <a14:foregroundMark x1="39403" y1="80588" x2="38905" y2="82059"/>
                        <a14:foregroundMark x1="54627" y1="52941" x2="55821" y2="56176"/>
                        <a14:foregroundMark x1="56546" y1="72647" x2="56601" y2="73181"/>
                        <a14:foregroundMark x1="54627" y1="54118" x2="56546" y2="72647"/>
                        <a14:foregroundMark x1="40448" y1="74706" x2="37612" y2="62353"/>
                        <a14:foregroundMark x1="58855" y1="90882" x2="58955" y2="92059"/>
                        <a14:foregroundMark x1="58557" y1="87353" x2="58855" y2="90882"/>
                        <a14:foregroundMark x1="58333" y1="84706" x2="58557" y2="87353"/>
                        <a14:foregroundMark x1="58010" y1="80882" x2="58333" y2="84706"/>
                        <a14:foregroundMark x1="57712" y1="77353" x2="58010" y2="80882"/>
                        <a14:foregroundMark x1="57612" y1="76176" x2="57712" y2="77353"/>
                        <a14:foregroundMark x1="57463" y1="74412" x2="57612" y2="76176"/>
                        <a14:foregroundMark x1="57314" y1="72647" x2="57463" y2="74412"/>
                        <a14:foregroundMark x1="56866" y1="67353" x2="57314" y2="72647"/>
                        <a14:foregroundMark x1="57910" y1="86471" x2="58507" y2="93824"/>
                        <a14:foregroundMark x1="57164" y1="86765" x2="58507" y2="95294"/>
                        <a14:foregroundMark x1="47015" y1="56176" x2="47015" y2="63824"/>
                        <a14:foregroundMark x1="46418" y1="56765" x2="46418" y2="59412"/>
                        <a14:backgroundMark x1="45672" y1="63824" x2="45672" y2="67647"/>
                        <a14:backgroundMark x1="40149" y1="63824" x2="40149" y2="63824"/>
                        <a14:backgroundMark x1="40000" y1="66176" x2="40000" y2="66176"/>
                        <a14:backgroundMark x1="38955" y1="65000" x2="38955" y2="65882"/>
                        <a14:backgroundMark x1="40149" y1="65000" x2="40149" y2="65000"/>
                        <a14:backgroundMark x1="40896" y1="63824" x2="40896" y2="63824"/>
                        <a14:backgroundMark x1="40746" y1="63824" x2="40746" y2="63824"/>
                        <a14:backgroundMark x1="40746" y1="63824" x2="40746" y2="63824"/>
                        <a14:backgroundMark x1="40597" y1="63824" x2="40597" y2="63824"/>
                        <a14:backgroundMark x1="40448" y1="64412" x2="40448" y2="64412"/>
                        <a14:backgroundMark x1="40448" y1="66176" x2="40746" y2="67059"/>
                        <a14:backgroundMark x1="40746" y1="67059" x2="40746" y2="67059"/>
                        <a14:backgroundMark x1="40746" y1="67059" x2="40746" y2="67059"/>
                        <a14:backgroundMark x1="41045" y1="70588" x2="40896" y2="63529"/>
                        <a14:backgroundMark x1="40746" y1="68235" x2="42090" y2="71765"/>
                        <a14:backgroundMark x1="40597" y1="67059" x2="41045" y2="71471"/>
                        <a14:backgroundMark x1="41045" y1="62941" x2="40896" y2="65294"/>
                        <a14:backgroundMark x1="40746" y1="62059" x2="40299" y2="63529"/>
                        <a14:backgroundMark x1="41045" y1="61471" x2="40000" y2="63235"/>
                        <a14:backgroundMark x1="41194" y1="65882" x2="40896" y2="65882"/>
                        <a14:backgroundMark x1="56170" y1="96681" x2="56269" y2="98529"/>
                        <a14:backgroundMark x1="42388" y1="33824" x2="42388" y2="33824"/>
                        <a14:backgroundMark x1="42239" y1="33529" x2="42239" y2="33529"/>
                        <a14:backgroundMark x1="41493" y1="32647" x2="41493" y2="32647"/>
                        <a14:backgroundMark x1="41493" y1="30882" x2="41493" y2="30882"/>
                        <a14:backgroundMark x1="40299" y1="28824" x2="40299" y2="28824"/>
                        <a14:backgroundMark x1="40896" y1="28824" x2="40896" y2="28824"/>
                        <a14:backgroundMark x1="40896" y1="30882" x2="40896" y2="30882"/>
                        <a14:backgroundMark x1="41791" y1="32353" x2="41791" y2="32353"/>
                        <a14:backgroundMark x1="41194" y1="32059" x2="41194" y2="32059"/>
                        <a14:backgroundMark x1="41194" y1="30882" x2="41194" y2="30882"/>
                        <a14:backgroundMark x1="41045" y1="30588" x2="41045" y2="30588"/>
                        <a14:backgroundMark x1="41045" y1="30588" x2="41045" y2="30588"/>
                        <a14:backgroundMark x1="41045" y1="32353" x2="41045" y2="32353"/>
                        <a14:backgroundMark x1="41940" y1="36176" x2="41940" y2="36176"/>
                        <a14:backgroundMark x1="42239" y1="36176" x2="42239" y2="36176"/>
                        <a14:backgroundMark x1="41343" y1="82059" x2="41343" y2="82059"/>
                        <a14:backgroundMark x1="55821" y1="95294" x2="55672" y2="98529"/>
                        <a14:backgroundMark x1="55906" y1="96837" x2="55970" y2="98235"/>
                        <a14:backgroundMark x1="55224" y1="84706" x2="55224" y2="84706"/>
                        <a14:backgroundMark x1="55224" y1="80882" x2="55224" y2="80882"/>
                        <a14:backgroundMark x1="55373" y1="77353" x2="55373" y2="77353"/>
                        <a14:backgroundMark x1="55075" y1="76176" x2="55075" y2="76176"/>
                        <a14:backgroundMark x1="55075" y1="74412" x2="55075" y2="74412"/>
                        <a14:backgroundMark x1="55075" y1="72647" x2="55075" y2="7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76" r="27887"/>
          <a:stretch/>
        </p:blipFill>
        <p:spPr bwMode="auto">
          <a:xfrm>
            <a:off x="1513490" y="2481294"/>
            <a:ext cx="2953407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A7908B6B-2F2C-48EB-B7F8-A777936A0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6" b="97124" l="10000" r="94559">
                        <a14:foregroundMark x1="20735" y1="50442" x2="32353" y2="57965"/>
                        <a14:foregroundMark x1="55294" y1="82522" x2="52500" y2="94248"/>
                        <a14:foregroundMark x1="52500" y1="94248" x2="52794" y2="97124"/>
                        <a14:foregroundMark x1="90588" y1="60177" x2="92206" y2="63053"/>
                        <a14:foregroundMark x1="88676" y1="66814" x2="88676" y2="66814"/>
                        <a14:foregroundMark x1="88824" y1="68584" x2="88824" y2="68584"/>
                        <a14:foregroundMark x1="93088" y1="65708" x2="93088" y2="65708"/>
                        <a14:foregroundMark x1="93676" y1="62832" x2="93676" y2="62832"/>
                        <a14:foregroundMark x1="93971" y1="66593" x2="93971" y2="66593"/>
                        <a14:foregroundMark x1="93235" y1="67035" x2="93235" y2="67035"/>
                        <a14:foregroundMark x1="93676" y1="68142" x2="93676" y2="68142"/>
                        <a14:foregroundMark x1="94265" y1="64602" x2="94265" y2="64602"/>
                        <a14:foregroundMark x1="94559" y1="66150" x2="94559" y2="67035"/>
                        <a14:foregroundMark x1="46618" y1="52434" x2="50735" y2="46681"/>
                        <a14:foregroundMark x1="46029" y1="51549" x2="46029" y2="51549"/>
                        <a14:foregroundMark x1="43566" y1="51943" x2="47353" y2="50664"/>
                        <a14:foregroundMark x1="40147" y1="53097" x2="40451" y2="52994"/>
                        <a14:foregroundMark x1="47353" y1="50664" x2="49265" y2="48894"/>
                        <a14:foregroundMark x1="43556" y1="51972" x2="47941" y2="48673"/>
                        <a14:foregroundMark x1="42831" y1="53753" x2="47941" y2="50221"/>
                        <a14:foregroundMark x1="44749" y1="48550" x2="45475" y2="48062"/>
                        <a14:foregroundMark x1="38971" y1="52434" x2="39939" y2="51783"/>
                        <a14:foregroundMark x1="49559" y1="31637" x2="49559" y2="31637"/>
                        <a14:foregroundMark x1="49412" y1="30973" x2="49412" y2="30973"/>
                        <a14:foregroundMark x1="49559" y1="30531" x2="49265" y2="29204"/>
                        <a14:backgroundMark x1="44559" y1="38938" x2="44559" y2="38938"/>
                        <a14:backgroundMark x1="47059" y1="23009" x2="41029" y2="40708"/>
                        <a14:backgroundMark x1="47373" y1="31637" x2="47206" y2="38053"/>
                        <a14:backgroundMark x1="47390" y1="30973" x2="47373" y2="31637"/>
                        <a14:backgroundMark x1="47500" y1="26770" x2="47390" y2="30973"/>
                        <a14:backgroundMark x1="47206" y1="38053" x2="43382" y2="46018"/>
                        <a14:backgroundMark x1="48676" y1="42478" x2="50441" y2="41814"/>
                        <a14:backgroundMark x1="50441" y1="19469" x2="50441" y2="19469"/>
                        <a14:backgroundMark x1="46324" y1="62168" x2="46765" y2="93805"/>
                        <a14:backgroundMark x1="41765" y1="50221" x2="44706" y2="48673"/>
                        <a14:backgroundMark x1="41618" y1="50885" x2="39559" y2="50885"/>
                        <a14:backgroundMark x1="46029" y1="46460" x2="50882" y2="43805"/>
                        <a14:backgroundMark x1="58971" y1="41593" x2="58971" y2="41593"/>
                        <a14:backgroundMark x1="58088" y1="41814" x2="58088" y2="41814"/>
                        <a14:backgroundMark x1="57941" y1="42920" x2="57941" y2="4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58" r="1928"/>
          <a:stretch/>
        </p:blipFill>
        <p:spPr bwMode="auto">
          <a:xfrm>
            <a:off x="4728338" y="1497067"/>
            <a:ext cx="570711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BFF2D83-7974-4EFD-AAC0-9F69A8D9C138}"/>
              </a:ext>
            </a:extLst>
          </p:cNvPr>
          <p:cNvGrpSpPr/>
          <p:nvPr/>
        </p:nvGrpSpPr>
        <p:grpSpPr>
          <a:xfrm>
            <a:off x="8442430" y="2009807"/>
            <a:ext cx="1905000" cy="1013098"/>
            <a:chOff x="8442430" y="2009807"/>
            <a:chExt cx="1905000" cy="1013098"/>
          </a:xfrm>
        </p:grpSpPr>
        <p:sp>
          <p:nvSpPr>
            <p:cNvPr id="9" name="KSO_Shape">
              <a:extLst>
                <a:ext uri="{FF2B5EF4-FFF2-40B4-BE49-F238E27FC236}">
                  <a16:creationId xmlns:a16="http://schemas.microsoft.com/office/drawing/2014/main" id="{1C150528-7E57-4FA4-894C-32A9D0A080A0}"/>
                </a:ext>
              </a:extLst>
            </p:cNvPr>
            <p:cNvSpPr/>
            <p:nvPr/>
          </p:nvSpPr>
          <p:spPr>
            <a:xfrm rot="10800000">
              <a:off x="8442430" y="2009807"/>
              <a:ext cx="1905000" cy="942975"/>
            </a:xfrm>
            <a:prstGeom prst="homePlat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8CEB884-42F4-4C40-93B8-0152D09D5269}"/>
                </a:ext>
              </a:extLst>
            </p:cNvPr>
            <p:cNvSpPr txBox="1"/>
            <p:nvPr/>
          </p:nvSpPr>
          <p:spPr>
            <a:xfrm>
              <a:off x="8823764" y="2279560"/>
              <a:ext cx="1473745" cy="74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2"/>
                  </a:solidFill>
                </a:rPr>
                <a:t>导诊机器人</a:t>
              </a:r>
            </a:p>
            <a:p>
              <a:pPr>
                <a:lnSpc>
                  <a:spcPct val="130000"/>
                </a:lnSpc>
              </a:pP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CABF1E-BBBE-491F-892D-287BC2197AB1}"/>
              </a:ext>
            </a:extLst>
          </p:cNvPr>
          <p:cNvGrpSpPr/>
          <p:nvPr/>
        </p:nvGrpSpPr>
        <p:grpSpPr>
          <a:xfrm>
            <a:off x="536029" y="2481295"/>
            <a:ext cx="1905000" cy="916172"/>
            <a:chOff x="536029" y="2481295"/>
            <a:chExt cx="1905000" cy="916172"/>
          </a:xfrm>
        </p:grpSpPr>
        <p:sp>
          <p:nvSpPr>
            <p:cNvPr id="12" name="KSO_Shape">
              <a:extLst>
                <a:ext uri="{FF2B5EF4-FFF2-40B4-BE49-F238E27FC236}">
                  <a16:creationId xmlns:a16="http://schemas.microsoft.com/office/drawing/2014/main" id="{D93CB301-5896-4BF2-BD5D-AFAF8713DD3F}"/>
                </a:ext>
              </a:extLst>
            </p:cNvPr>
            <p:cNvSpPr/>
            <p:nvPr/>
          </p:nvSpPr>
          <p:spPr>
            <a:xfrm>
              <a:off x="536029" y="2481295"/>
              <a:ext cx="1905000" cy="871506"/>
            </a:xfrm>
            <a:prstGeom prst="homePlate">
              <a:avLst/>
            </a:prstGeom>
            <a:solidFill>
              <a:srgbClr val="CC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E41F703-F243-490B-BE70-45628BD94D37}"/>
                </a:ext>
              </a:extLst>
            </p:cNvPr>
            <p:cNvSpPr txBox="1"/>
            <p:nvPr/>
          </p:nvSpPr>
          <p:spPr>
            <a:xfrm>
              <a:off x="704526" y="2654122"/>
              <a:ext cx="1473745" cy="74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2"/>
                  </a:solidFill>
                </a:rPr>
                <a:t>看诊机器人</a:t>
              </a:r>
            </a:p>
            <a:p>
              <a:pPr>
                <a:lnSpc>
                  <a:spcPct val="130000"/>
                </a:lnSpc>
              </a:pP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623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E2FCCA5D-D05F-4640-B929-B5E8B59C0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6" y="1710073"/>
            <a:ext cx="3672847" cy="45506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807A8BF-860A-4900-A65D-A7235DD37446}"/>
              </a:ext>
            </a:extLst>
          </p:cNvPr>
          <p:cNvSpPr/>
          <p:nvPr/>
        </p:nvSpPr>
        <p:spPr>
          <a:xfrm>
            <a:off x="4865076" y="250567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安全保卫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751265-AE3B-4E0A-B8E4-300CF468E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56" b="89840" l="9973" r="89757">
                        <a14:foregroundMark x1="74124" y1="9893" x2="74124" y2="8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7806">
            <a:off x="4202296" y="2938603"/>
            <a:ext cx="972927" cy="9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69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85 L 0.29778 0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9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7B8248D-9F07-47EB-A694-1084540C6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550" y="3807691"/>
            <a:ext cx="1167386" cy="2215901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BA7222C-912C-40CA-86E6-7989CA45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9" y="-33717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CB7C3E4-9516-401B-8B4B-D855482F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9260">
            <a:off x="3263726" y="1753812"/>
            <a:ext cx="6268314" cy="38065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7417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3340DBA-7FA4-4907-AF66-0AD0F1C4A806}"/>
              </a:ext>
            </a:extLst>
          </p:cNvPr>
          <p:cNvGrpSpPr/>
          <p:nvPr/>
        </p:nvGrpSpPr>
        <p:grpSpPr>
          <a:xfrm>
            <a:off x="4199593" y="1578474"/>
            <a:ext cx="4095750" cy="3470529"/>
            <a:chOff x="3286125" y="1595632"/>
            <a:chExt cx="4095750" cy="347052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E09F22B-A0E0-49F4-A26E-6B4106AD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98" b="99659" l="6977" r="99767">
                          <a14:foregroundMark x1="7209" y1="60068" x2="8837" y2="60068"/>
                          <a14:foregroundMark x1="36977" y1="89761" x2="39302" y2="98294"/>
                          <a14:foregroundMark x1="90698" y1="81911" x2="92326" y2="82594"/>
                          <a14:foregroundMark x1="92326" y1="84300" x2="91613" y2="87436"/>
                          <a14:foregroundMark x1="89070" y1="88396" x2="89795" y2="89757"/>
                          <a14:foregroundMark x1="99571" y1="99317" x2="99767" y2="99659"/>
                          <a14:backgroundMark x1="98605" y1="88396" x2="99767" y2="93515"/>
                          <a14:backgroundMark x1="98837" y1="91809" x2="98837" y2="99317"/>
                          <a14:backgroundMark x1="96977" y1="90102" x2="91628" y2="969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5" y="2275336"/>
              <a:ext cx="4095750" cy="279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对话气泡: 矩形 5">
              <a:extLst>
                <a:ext uri="{FF2B5EF4-FFF2-40B4-BE49-F238E27FC236}">
                  <a16:creationId xmlns:a16="http://schemas.microsoft.com/office/drawing/2014/main" id="{7DD2857D-EF9E-4165-9F31-1EECC263B518}"/>
                </a:ext>
              </a:extLst>
            </p:cNvPr>
            <p:cNvSpPr/>
            <p:nvPr/>
          </p:nvSpPr>
          <p:spPr>
            <a:xfrm>
              <a:off x="4245864" y="1595632"/>
              <a:ext cx="1688592" cy="932688"/>
            </a:xfrm>
            <a:prstGeom prst="wedgeRectCallout">
              <a:avLst/>
            </a:prstGeom>
            <a:solidFill>
              <a:srgbClr val="F6DE7A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震惊！我国某些</a:t>
              </a:r>
              <a:r>
                <a:rPr lang="en-US" altLang="zh-CN" sz="1600" dirty="0"/>
                <a:t>……</a:t>
              </a:r>
              <a:endParaRPr lang="zh-CN" altLang="en-US" sz="1600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C78E71-E916-4F1D-BDFA-678AB1AB4DB9}"/>
              </a:ext>
            </a:extLst>
          </p:cNvPr>
          <p:cNvGrpSpPr/>
          <p:nvPr/>
        </p:nvGrpSpPr>
        <p:grpSpPr>
          <a:xfrm>
            <a:off x="7381875" y="-61077"/>
            <a:ext cx="1905000" cy="2048577"/>
            <a:chOff x="8039776" y="0"/>
            <a:chExt cx="1905000" cy="2048577"/>
          </a:xfrm>
        </p:grpSpPr>
        <p:sp>
          <p:nvSpPr>
            <p:cNvPr id="9" name="KSO_Shape">
              <a:extLst>
                <a:ext uri="{FF2B5EF4-FFF2-40B4-BE49-F238E27FC236}">
                  <a16:creationId xmlns:a16="http://schemas.microsoft.com/office/drawing/2014/main" id="{F2A41C77-6A98-46C9-9F51-A1FE8FA37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776" y="0"/>
              <a:ext cx="1905000" cy="1870075"/>
            </a:xfrm>
            <a:custGeom>
              <a:avLst/>
              <a:gdLst>
                <a:gd name="T0" fmla="*/ 1477311 w 6788150"/>
                <a:gd name="T1" fmla="*/ 1717797 h 6667499"/>
                <a:gd name="T2" fmla="*/ 1616310 w 6788150"/>
                <a:gd name="T3" fmla="*/ 1797944 h 6667499"/>
                <a:gd name="T4" fmla="*/ 1584233 w 6788150"/>
                <a:gd name="T5" fmla="*/ 1836236 h 6667499"/>
                <a:gd name="T6" fmla="*/ 1504041 w 6788150"/>
                <a:gd name="T7" fmla="*/ 1848703 h 6667499"/>
                <a:gd name="T8" fmla="*/ 1460381 w 6788150"/>
                <a:gd name="T9" fmla="*/ 1719578 h 6667499"/>
                <a:gd name="T10" fmla="*/ 1518297 w 6788150"/>
                <a:gd name="T11" fmla="*/ 1602921 h 6667499"/>
                <a:gd name="T12" fmla="*/ 1147633 w 6788150"/>
                <a:gd name="T13" fmla="*/ 1461330 h 6667499"/>
                <a:gd name="T14" fmla="*/ 1899654 w 6788150"/>
                <a:gd name="T15" fmla="*/ 975110 h 6667499"/>
                <a:gd name="T16" fmla="*/ 1895199 w 6788150"/>
                <a:gd name="T17" fmla="*/ 846878 h 6667499"/>
                <a:gd name="T18" fmla="*/ 539067 w 6788150"/>
                <a:gd name="T19" fmla="*/ 322367 h 6667499"/>
                <a:gd name="T20" fmla="*/ 1108428 w 6788150"/>
                <a:gd name="T21" fmla="*/ 244892 h 6667499"/>
                <a:gd name="T22" fmla="*/ 822411 w 6788150"/>
                <a:gd name="T23" fmla="*/ 104191 h 6667499"/>
                <a:gd name="T24" fmla="*/ 1404247 w 6788150"/>
                <a:gd name="T25" fmla="*/ 76585 h 6667499"/>
                <a:gd name="T26" fmla="*/ 1470182 w 6788150"/>
                <a:gd name="T27" fmla="*/ 280513 h 6667499"/>
                <a:gd name="T28" fmla="*/ 1561957 w 6788150"/>
                <a:gd name="T29" fmla="*/ 411418 h 6667499"/>
                <a:gd name="T30" fmla="*/ 1628784 w 6788150"/>
                <a:gd name="T31" fmla="*/ 549447 h 6667499"/>
                <a:gd name="T32" fmla="*/ 1687591 w 6788150"/>
                <a:gd name="T33" fmla="*/ 614453 h 6667499"/>
                <a:gd name="T34" fmla="*/ 1737488 w 6788150"/>
                <a:gd name="T35" fmla="*/ 713301 h 6667499"/>
                <a:gd name="T36" fmla="*/ 1785603 w 6788150"/>
                <a:gd name="T37" fmla="*/ 773855 h 6667499"/>
                <a:gd name="T38" fmla="*/ 1890744 w 6788150"/>
                <a:gd name="T39" fmla="*/ 906542 h 6667499"/>
                <a:gd name="T40" fmla="*/ 1844411 w 6788150"/>
                <a:gd name="T41" fmla="*/ 1241374 h 6667499"/>
                <a:gd name="T42" fmla="*/ 1770456 w 6788150"/>
                <a:gd name="T43" fmla="*/ 1357140 h 6667499"/>
                <a:gd name="T44" fmla="*/ 1710758 w 6788150"/>
                <a:gd name="T45" fmla="*/ 1520104 h 6667499"/>
                <a:gd name="T46" fmla="*/ 1534336 w 6788150"/>
                <a:gd name="T47" fmla="*/ 1620732 h 6667499"/>
                <a:gd name="T48" fmla="*/ 1436324 w 6788150"/>
                <a:gd name="T49" fmla="*/ 1595797 h 6667499"/>
                <a:gd name="T50" fmla="*/ 1245645 w 6788150"/>
                <a:gd name="T51" fmla="*/ 1474688 h 6667499"/>
                <a:gd name="T52" fmla="*/ 1117339 w 6788150"/>
                <a:gd name="T53" fmla="*/ 1418585 h 6667499"/>
                <a:gd name="T54" fmla="*/ 1159217 w 6788150"/>
                <a:gd name="T55" fmla="*/ 1291242 h 6667499"/>
                <a:gd name="T56" fmla="*/ 1039820 w 6788150"/>
                <a:gd name="T57" fmla="*/ 1381184 h 6667499"/>
                <a:gd name="T58" fmla="*/ 991705 w 6788150"/>
                <a:gd name="T59" fmla="*/ 1286790 h 6667499"/>
                <a:gd name="T60" fmla="*/ 907058 w 6788150"/>
                <a:gd name="T61" fmla="*/ 1239592 h 6667499"/>
                <a:gd name="T62" fmla="*/ 494516 w 6788150"/>
                <a:gd name="T63" fmla="*/ 1350016 h 6667499"/>
                <a:gd name="T64" fmla="*/ 296710 w 6788150"/>
                <a:gd name="T65" fmla="*/ 1377622 h 6667499"/>
                <a:gd name="T66" fmla="*/ 163057 w 6788150"/>
                <a:gd name="T67" fmla="*/ 1389198 h 6667499"/>
                <a:gd name="T68" fmla="*/ 141672 w 6788150"/>
                <a:gd name="T69" fmla="*/ 1217330 h 6667499"/>
                <a:gd name="T70" fmla="*/ 19602 w 6788150"/>
                <a:gd name="T71" fmla="*/ 918118 h 6667499"/>
                <a:gd name="T72" fmla="*/ 40096 w 6788150"/>
                <a:gd name="T73" fmla="*/ 903870 h 6667499"/>
                <a:gd name="T74" fmla="*/ 30295 w 6788150"/>
                <a:gd name="T75" fmla="*/ 727549 h 6667499"/>
                <a:gd name="T76" fmla="*/ 193351 w 6788150"/>
                <a:gd name="T77" fmla="*/ 616235 h 6667499"/>
                <a:gd name="T78" fmla="*/ 409869 w 6788150"/>
                <a:gd name="T79" fmla="*/ 503141 h 6667499"/>
                <a:gd name="T80" fmla="*/ 465112 w 6788150"/>
                <a:gd name="T81" fmla="*/ 390936 h 6667499"/>
                <a:gd name="T82" fmla="*/ 506990 w 6788150"/>
                <a:gd name="T83" fmla="*/ 423885 h 6667499"/>
                <a:gd name="T84" fmla="*/ 502535 w 6788150"/>
                <a:gd name="T85" fmla="*/ 371345 h 6667499"/>
                <a:gd name="T86" fmla="*/ 548868 w 6788150"/>
                <a:gd name="T87" fmla="*/ 344630 h 6667499"/>
                <a:gd name="T88" fmla="*/ 557778 w 6788150"/>
                <a:gd name="T89" fmla="*/ 325038 h 6667499"/>
                <a:gd name="T90" fmla="*/ 574708 w 6788150"/>
                <a:gd name="T91" fmla="*/ 288527 h 6667499"/>
                <a:gd name="T92" fmla="*/ 607675 w 6788150"/>
                <a:gd name="T93" fmla="*/ 258250 h 6667499"/>
                <a:gd name="T94" fmla="*/ 645989 w 6788150"/>
                <a:gd name="T95" fmla="*/ 245783 h 6667499"/>
                <a:gd name="T96" fmla="*/ 719053 w 6788150"/>
                <a:gd name="T97" fmla="*/ 309899 h 6667499"/>
                <a:gd name="T98" fmla="*/ 792753 w 6788150"/>
                <a:gd name="T99" fmla="*/ 324657 h 6667499"/>
                <a:gd name="T100" fmla="*/ 770732 w 6788150"/>
                <a:gd name="T101" fmla="*/ 278731 h 6667499"/>
                <a:gd name="T102" fmla="*/ 821520 w 6788150"/>
                <a:gd name="T103" fmla="*/ 179885 h 6667499"/>
                <a:gd name="T104" fmla="*/ 895475 w 6788150"/>
                <a:gd name="T105" fmla="*/ 159403 h 6667499"/>
                <a:gd name="T106" fmla="*/ 923096 w 6788150"/>
                <a:gd name="T107" fmla="*/ 124673 h 6667499"/>
                <a:gd name="T108" fmla="*/ 915968 w 6788150"/>
                <a:gd name="T109" fmla="*/ 105972 h 6667499"/>
                <a:gd name="T110" fmla="*/ 1005961 w 6788150"/>
                <a:gd name="T111" fmla="*/ 146936 h 6667499"/>
                <a:gd name="T112" fmla="*/ 1099518 w 6788150"/>
                <a:gd name="T113" fmla="*/ 152279 h 6667499"/>
                <a:gd name="T114" fmla="*/ 1103082 w 6788150"/>
                <a:gd name="T115" fmla="*/ 213724 h 6667499"/>
                <a:gd name="T116" fmla="*/ 1115557 w 6788150"/>
                <a:gd name="T117" fmla="*/ 348191 h 6667499"/>
                <a:gd name="T118" fmla="*/ 1346331 w 6788150"/>
                <a:gd name="T119" fmla="*/ 341068 h 6667499"/>
                <a:gd name="T120" fmla="*/ 1355241 w 6788150"/>
                <a:gd name="T121" fmla="*/ 204819 h 6667499"/>
                <a:gd name="T122" fmla="*/ 1382862 w 6788150"/>
                <a:gd name="T123" fmla="*/ 97958 h 6667499"/>
                <a:gd name="T124" fmla="*/ 1447016 w 6788150"/>
                <a:gd name="T125" fmla="*/ 20482 h 66674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788150" h="6667499">
                  <a:moveTo>
                    <a:pt x="5588000" y="6603999"/>
                  </a:moveTo>
                  <a:lnTo>
                    <a:pt x="5594350" y="6616699"/>
                  </a:lnTo>
                  <a:lnTo>
                    <a:pt x="5597525" y="6626224"/>
                  </a:lnTo>
                  <a:lnTo>
                    <a:pt x="5594350" y="6635749"/>
                  </a:lnTo>
                  <a:lnTo>
                    <a:pt x="5588000" y="6648449"/>
                  </a:lnTo>
                  <a:lnTo>
                    <a:pt x="5584825" y="6651624"/>
                  </a:lnTo>
                  <a:lnTo>
                    <a:pt x="5581650" y="6651624"/>
                  </a:lnTo>
                  <a:lnTo>
                    <a:pt x="5575300" y="6642099"/>
                  </a:lnTo>
                  <a:lnTo>
                    <a:pt x="5572125" y="6635749"/>
                  </a:lnTo>
                  <a:lnTo>
                    <a:pt x="5572125" y="6632574"/>
                  </a:lnTo>
                  <a:lnTo>
                    <a:pt x="5565775" y="6642099"/>
                  </a:lnTo>
                  <a:lnTo>
                    <a:pt x="5565775" y="6648449"/>
                  </a:lnTo>
                  <a:lnTo>
                    <a:pt x="5559425" y="6645274"/>
                  </a:lnTo>
                  <a:lnTo>
                    <a:pt x="5559425" y="6638924"/>
                  </a:lnTo>
                  <a:lnTo>
                    <a:pt x="5559425" y="6632574"/>
                  </a:lnTo>
                  <a:lnTo>
                    <a:pt x="5568950" y="6616699"/>
                  </a:lnTo>
                  <a:lnTo>
                    <a:pt x="5581650" y="6607174"/>
                  </a:lnTo>
                  <a:lnTo>
                    <a:pt x="5588000" y="6603999"/>
                  </a:lnTo>
                  <a:close/>
                  <a:moveTo>
                    <a:pt x="5597525" y="6565899"/>
                  </a:moveTo>
                  <a:lnTo>
                    <a:pt x="5600700" y="6565899"/>
                  </a:lnTo>
                  <a:lnTo>
                    <a:pt x="5610225" y="6578599"/>
                  </a:lnTo>
                  <a:lnTo>
                    <a:pt x="5613400" y="6591299"/>
                  </a:lnTo>
                  <a:lnTo>
                    <a:pt x="5610225" y="6594474"/>
                  </a:lnTo>
                  <a:lnTo>
                    <a:pt x="5607050" y="6597649"/>
                  </a:lnTo>
                  <a:lnTo>
                    <a:pt x="5597525" y="6600824"/>
                  </a:lnTo>
                  <a:lnTo>
                    <a:pt x="5600700" y="6591299"/>
                  </a:lnTo>
                  <a:lnTo>
                    <a:pt x="5597525" y="6588124"/>
                  </a:lnTo>
                  <a:lnTo>
                    <a:pt x="5594350" y="6584949"/>
                  </a:lnTo>
                  <a:lnTo>
                    <a:pt x="5594350" y="6581774"/>
                  </a:lnTo>
                  <a:lnTo>
                    <a:pt x="5597525" y="6569074"/>
                  </a:lnTo>
                  <a:lnTo>
                    <a:pt x="5597525" y="6565899"/>
                  </a:lnTo>
                  <a:close/>
                  <a:moveTo>
                    <a:pt x="5619353" y="6540896"/>
                  </a:moveTo>
                  <a:lnTo>
                    <a:pt x="5622925" y="6546849"/>
                  </a:lnTo>
                  <a:lnTo>
                    <a:pt x="5619750" y="6550024"/>
                  </a:lnTo>
                  <a:lnTo>
                    <a:pt x="5616575" y="6553199"/>
                  </a:lnTo>
                  <a:lnTo>
                    <a:pt x="5613400" y="6550024"/>
                  </a:lnTo>
                  <a:lnTo>
                    <a:pt x="5616575" y="6543674"/>
                  </a:lnTo>
                  <a:lnTo>
                    <a:pt x="5619353" y="6540896"/>
                  </a:lnTo>
                  <a:close/>
                  <a:moveTo>
                    <a:pt x="5554541" y="6204438"/>
                  </a:moveTo>
                  <a:lnTo>
                    <a:pt x="5559425" y="6216649"/>
                  </a:lnTo>
                  <a:lnTo>
                    <a:pt x="5568950" y="6232524"/>
                  </a:lnTo>
                  <a:lnTo>
                    <a:pt x="5578475" y="6245224"/>
                  </a:lnTo>
                  <a:lnTo>
                    <a:pt x="5581650" y="6248399"/>
                  </a:lnTo>
                  <a:lnTo>
                    <a:pt x="5584825" y="6245224"/>
                  </a:lnTo>
                  <a:lnTo>
                    <a:pt x="5581650" y="6238874"/>
                  </a:lnTo>
                  <a:lnTo>
                    <a:pt x="5575300" y="6229349"/>
                  </a:lnTo>
                  <a:lnTo>
                    <a:pt x="5559425" y="6210299"/>
                  </a:lnTo>
                  <a:lnTo>
                    <a:pt x="5554541" y="6204438"/>
                  </a:lnTo>
                  <a:close/>
                  <a:moveTo>
                    <a:pt x="5550694" y="6199822"/>
                  </a:moveTo>
                  <a:lnTo>
                    <a:pt x="5553040" y="6202638"/>
                  </a:lnTo>
                  <a:lnTo>
                    <a:pt x="5554541" y="6204438"/>
                  </a:lnTo>
                  <a:lnTo>
                    <a:pt x="5553075" y="6200774"/>
                  </a:lnTo>
                  <a:lnTo>
                    <a:pt x="5550694" y="6199822"/>
                  </a:lnTo>
                  <a:close/>
                  <a:moveTo>
                    <a:pt x="5200650" y="6105524"/>
                  </a:moveTo>
                  <a:lnTo>
                    <a:pt x="5207000" y="6108699"/>
                  </a:lnTo>
                  <a:lnTo>
                    <a:pt x="5213350" y="6118224"/>
                  </a:lnTo>
                  <a:lnTo>
                    <a:pt x="5226050" y="6124574"/>
                  </a:lnTo>
                  <a:lnTo>
                    <a:pt x="5238750" y="6127749"/>
                  </a:lnTo>
                  <a:lnTo>
                    <a:pt x="5251450" y="6127749"/>
                  </a:lnTo>
                  <a:lnTo>
                    <a:pt x="5264150" y="6124574"/>
                  </a:lnTo>
                  <a:lnTo>
                    <a:pt x="5289550" y="6118224"/>
                  </a:lnTo>
                  <a:lnTo>
                    <a:pt x="5299075" y="6115049"/>
                  </a:lnTo>
                  <a:lnTo>
                    <a:pt x="5302250" y="6118224"/>
                  </a:lnTo>
                  <a:lnTo>
                    <a:pt x="5302250" y="6124574"/>
                  </a:lnTo>
                  <a:lnTo>
                    <a:pt x="5302250" y="6130924"/>
                  </a:lnTo>
                  <a:lnTo>
                    <a:pt x="5305425" y="6137274"/>
                  </a:lnTo>
                  <a:lnTo>
                    <a:pt x="5314950" y="6140449"/>
                  </a:lnTo>
                  <a:lnTo>
                    <a:pt x="5327650" y="6143624"/>
                  </a:lnTo>
                  <a:lnTo>
                    <a:pt x="5330825" y="6140449"/>
                  </a:lnTo>
                  <a:lnTo>
                    <a:pt x="5337175" y="6140449"/>
                  </a:lnTo>
                  <a:lnTo>
                    <a:pt x="5387975" y="6172199"/>
                  </a:lnTo>
                  <a:lnTo>
                    <a:pt x="5416550" y="6188074"/>
                  </a:lnTo>
                  <a:lnTo>
                    <a:pt x="5448300" y="6197599"/>
                  </a:lnTo>
                  <a:lnTo>
                    <a:pt x="5457825" y="6197599"/>
                  </a:lnTo>
                  <a:lnTo>
                    <a:pt x="5473700" y="6197599"/>
                  </a:lnTo>
                  <a:lnTo>
                    <a:pt x="5486400" y="6194424"/>
                  </a:lnTo>
                  <a:lnTo>
                    <a:pt x="5495925" y="6194424"/>
                  </a:lnTo>
                  <a:lnTo>
                    <a:pt x="5499100" y="6197599"/>
                  </a:lnTo>
                  <a:lnTo>
                    <a:pt x="5502275" y="6203949"/>
                  </a:lnTo>
                  <a:lnTo>
                    <a:pt x="5502275" y="6210299"/>
                  </a:lnTo>
                  <a:lnTo>
                    <a:pt x="5505450" y="6213474"/>
                  </a:lnTo>
                  <a:lnTo>
                    <a:pt x="5508625" y="6210299"/>
                  </a:lnTo>
                  <a:lnTo>
                    <a:pt x="5514975" y="6200774"/>
                  </a:lnTo>
                  <a:lnTo>
                    <a:pt x="5521325" y="6197599"/>
                  </a:lnTo>
                  <a:lnTo>
                    <a:pt x="5527675" y="6194424"/>
                  </a:lnTo>
                  <a:lnTo>
                    <a:pt x="5537200" y="6194424"/>
                  </a:lnTo>
                  <a:lnTo>
                    <a:pt x="5550694" y="6199822"/>
                  </a:lnTo>
                  <a:lnTo>
                    <a:pt x="5543550" y="6191249"/>
                  </a:lnTo>
                  <a:lnTo>
                    <a:pt x="5537200" y="6181724"/>
                  </a:lnTo>
                  <a:lnTo>
                    <a:pt x="5537200" y="6178549"/>
                  </a:lnTo>
                  <a:lnTo>
                    <a:pt x="5546725" y="6172199"/>
                  </a:lnTo>
                  <a:lnTo>
                    <a:pt x="5559425" y="6169024"/>
                  </a:lnTo>
                  <a:lnTo>
                    <a:pt x="5591175" y="6169024"/>
                  </a:lnTo>
                  <a:lnTo>
                    <a:pt x="5622925" y="6169024"/>
                  </a:lnTo>
                  <a:lnTo>
                    <a:pt x="5641975" y="6169024"/>
                  </a:lnTo>
                  <a:lnTo>
                    <a:pt x="5648325" y="6162674"/>
                  </a:lnTo>
                  <a:lnTo>
                    <a:pt x="5657850" y="6149974"/>
                  </a:lnTo>
                  <a:lnTo>
                    <a:pt x="5664200" y="6140449"/>
                  </a:lnTo>
                  <a:lnTo>
                    <a:pt x="5670550" y="6137274"/>
                  </a:lnTo>
                  <a:lnTo>
                    <a:pt x="5676900" y="6137274"/>
                  </a:lnTo>
                  <a:lnTo>
                    <a:pt x="5692775" y="6143624"/>
                  </a:lnTo>
                  <a:lnTo>
                    <a:pt x="5705475" y="6146799"/>
                  </a:lnTo>
                  <a:lnTo>
                    <a:pt x="5715000" y="6146799"/>
                  </a:lnTo>
                  <a:lnTo>
                    <a:pt x="5718175" y="6140449"/>
                  </a:lnTo>
                  <a:lnTo>
                    <a:pt x="5721350" y="6130924"/>
                  </a:lnTo>
                  <a:lnTo>
                    <a:pt x="5721350" y="6124574"/>
                  </a:lnTo>
                  <a:lnTo>
                    <a:pt x="5721350" y="6121399"/>
                  </a:lnTo>
                  <a:lnTo>
                    <a:pt x="5727700" y="6118224"/>
                  </a:lnTo>
                  <a:lnTo>
                    <a:pt x="5734050" y="6118224"/>
                  </a:lnTo>
                  <a:lnTo>
                    <a:pt x="5756275" y="6130924"/>
                  </a:lnTo>
                  <a:lnTo>
                    <a:pt x="5772150" y="6146799"/>
                  </a:lnTo>
                  <a:lnTo>
                    <a:pt x="5784850" y="6159499"/>
                  </a:lnTo>
                  <a:lnTo>
                    <a:pt x="5775325" y="6232524"/>
                  </a:lnTo>
                  <a:lnTo>
                    <a:pt x="5765800" y="6289674"/>
                  </a:lnTo>
                  <a:lnTo>
                    <a:pt x="5765800" y="6327774"/>
                  </a:lnTo>
                  <a:lnTo>
                    <a:pt x="5768975" y="6372224"/>
                  </a:lnTo>
                  <a:lnTo>
                    <a:pt x="5768975" y="6397624"/>
                  </a:lnTo>
                  <a:lnTo>
                    <a:pt x="5765800" y="6407149"/>
                  </a:lnTo>
                  <a:lnTo>
                    <a:pt x="5762625" y="6410324"/>
                  </a:lnTo>
                  <a:lnTo>
                    <a:pt x="5759450" y="6410324"/>
                  </a:lnTo>
                  <a:lnTo>
                    <a:pt x="5756275" y="6407149"/>
                  </a:lnTo>
                  <a:lnTo>
                    <a:pt x="5756275" y="6400799"/>
                  </a:lnTo>
                  <a:lnTo>
                    <a:pt x="5753100" y="6384924"/>
                  </a:lnTo>
                  <a:lnTo>
                    <a:pt x="5749925" y="6359524"/>
                  </a:lnTo>
                  <a:lnTo>
                    <a:pt x="5746750" y="6359524"/>
                  </a:lnTo>
                  <a:lnTo>
                    <a:pt x="5743575" y="6362699"/>
                  </a:lnTo>
                  <a:lnTo>
                    <a:pt x="5737225" y="6369049"/>
                  </a:lnTo>
                  <a:lnTo>
                    <a:pt x="5737225" y="6375399"/>
                  </a:lnTo>
                  <a:lnTo>
                    <a:pt x="5740400" y="6375399"/>
                  </a:lnTo>
                  <a:lnTo>
                    <a:pt x="5743575" y="6378574"/>
                  </a:lnTo>
                  <a:lnTo>
                    <a:pt x="5734050" y="6391274"/>
                  </a:lnTo>
                  <a:lnTo>
                    <a:pt x="5727700" y="6400799"/>
                  </a:lnTo>
                  <a:lnTo>
                    <a:pt x="5721350" y="6419849"/>
                  </a:lnTo>
                  <a:lnTo>
                    <a:pt x="5718175" y="6435724"/>
                  </a:lnTo>
                  <a:lnTo>
                    <a:pt x="5715000" y="6445249"/>
                  </a:lnTo>
                  <a:lnTo>
                    <a:pt x="5711825" y="6454774"/>
                  </a:lnTo>
                  <a:lnTo>
                    <a:pt x="5705475" y="6457949"/>
                  </a:lnTo>
                  <a:lnTo>
                    <a:pt x="5699125" y="6457949"/>
                  </a:lnTo>
                  <a:lnTo>
                    <a:pt x="5695950" y="6457949"/>
                  </a:lnTo>
                  <a:lnTo>
                    <a:pt x="5692775" y="6461124"/>
                  </a:lnTo>
                  <a:lnTo>
                    <a:pt x="5692775" y="6467474"/>
                  </a:lnTo>
                  <a:lnTo>
                    <a:pt x="5695950" y="6476999"/>
                  </a:lnTo>
                  <a:lnTo>
                    <a:pt x="5699125" y="6489699"/>
                  </a:lnTo>
                  <a:lnTo>
                    <a:pt x="5699125" y="6496049"/>
                  </a:lnTo>
                  <a:lnTo>
                    <a:pt x="5699125" y="6499224"/>
                  </a:lnTo>
                  <a:lnTo>
                    <a:pt x="5689600" y="6505574"/>
                  </a:lnTo>
                  <a:lnTo>
                    <a:pt x="5680075" y="6511924"/>
                  </a:lnTo>
                  <a:lnTo>
                    <a:pt x="5676900" y="6518274"/>
                  </a:lnTo>
                  <a:lnTo>
                    <a:pt x="5676900" y="6524624"/>
                  </a:lnTo>
                  <a:lnTo>
                    <a:pt x="5680075" y="6527799"/>
                  </a:lnTo>
                  <a:lnTo>
                    <a:pt x="5683250" y="6524624"/>
                  </a:lnTo>
                  <a:lnTo>
                    <a:pt x="5686425" y="6518274"/>
                  </a:lnTo>
                  <a:lnTo>
                    <a:pt x="5689600" y="6515099"/>
                  </a:lnTo>
                  <a:lnTo>
                    <a:pt x="5695950" y="6518274"/>
                  </a:lnTo>
                  <a:lnTo>
                    <a:pt x="5699125" y="6527799"/>
                  </a:lnTo>
                  <a:lnTo>
                    <a:pt x="5702300" y="6550024"/>
                  </a:lnTo>
                  <a:lnTo>
                    <a:pt x="5699125" y="6572249"/>
                  </a:lnTo>
                  <a:lnTo>
                    <a:pt x="5695950" y="6588124"/>
                  </a:lnTo>
                  <a:lnTo>
                    <a:pt x="5692775" y="6584949"/>
                  </a:lnTo>
                  <a:lnTo>
                    <a:pt x="5689600" y="6581774"/>
                  </a:lnTo>
                  <a:lnTo>
                    <a:pt x="5686425" y="6572249"/>
                  </a:lnTo>
                  <a:lnTo>
                    <a:pt x="5683250" y="6572249"/>
                  </a:lnTo>
                  <a:lnTo>
                    <a:pt x="5676900" y="6572249"/>
                  </a:lnTo>
                  <a:lnTo>
                    <a:pt x="5673725" y="6578599"/>
                  </a:lnTo>
                  <a:lnTo>
                    <a:pt x="5670550" y="6584949"/>
                  </a:lnTo>
                  <a:lnTo>
                    <a:pt x="5667375" y="6591299"/>
                  </a:lnTo>
                  <a:lnTo>
                    <a:pt x="5664200" y="6591299"/>
                  </a:lnTo>
                  <a:lnTo>
                    <a:pt x="5661025" y="6588124"/>
                  </a:lnTo>
                  <a:lnTo>
                    <a:pt x="5654675" y="6581774"/>
                  </a:lnTo>
                  <a:lnTo>
                    <a:pt x="5651500" y="6578599"/>
                  </a:lnTo>
                  <a:lnTo>
                    <a:pt x="5654675" y="6575424"/>
                  </a:lnTo>
                  <a:lnTo>
                    <a:pt x="5657850" y="6572249"/>
                  </a:lnTo>
                  <a:lnTo>
                    <a:pt x="5661025" y="6569074"/>
                  </a:lnTo>
                  <a:lnTo>
                    <a:pt x="5657850" y="6565899"/>
                  </a:lnTo>
                  <a:lnTo>
                    <a:pt x="5651500" y="6565899"/>
                  </a:lnTo>
                  <a:lnTo>
                    <a:pt x="5645150" y="6565899"/>
                  </a:lnTo>
                  <a:lnTo>
                    <a:pt x="5641975" y="6565899"/>
                  </a:lnTo>
                  <a:lnTo>
                    <a:pt x="5641975" y="6556374"/>
                  </a:lnTo>
                  <a:lnTo>
                    <a:pt x="5641975" y="6553199"/>
                  </a:lnTo>
                  <a:lnTo>
                    <a:pt x="5645150" y="6546849"/>
                  </a:lnTo>
                  <a:lnTo>
                    <a:pt x="5651500" y="6546849"/>
                  </a:lnTo>
                  <a:lnTo>
                    <a:pt x="5664200" y="6543674"/>
                  </a:lnTo>
                  <a:lnTo>
                    <a:pt x="5676900" y="6546849"/>
                  </a:lnTo>
                  <a:lnTo>
                    <a:pt x="5686425" y="6546849"/>
                  </a:lnTo>
                  <a:lnTo>
                    <a:pt x="5689600" y="6546849"/>
                  </a:lnTo>
                  <a:lnTo>
                    <a:pt x="5686425" y="6540499"/>
                  </a:lnTo>
                  <a:lnTo>
                    <a:pt x="5670550" y="6527799"/>
                  </a:lnTo>
                  <a:lnTo>
                    <a:pt x="5661025" y="6524624"/>
                  </a:lnTo>
                  <a:lnTo>
                    <a:pt x="5648325" y="6524624"/>
                  </a:lnTo>
                  <a:lnTo>
                    <a:pt x="5638800" y="6527799"/>
                  </a:lnTo>
                  <a:lnTo>
                    <a:pt x="5629275" y="6530974"/>
                  </a:lnTo>
                  <a:lnTo>
                    <a:pt x="5619353" y="6540896"/>
                  </a:lnTo>
                  <a:lnTo>
                    <a:pt x="5613400" y="6530974"/>
                  </a:lnTo>
                  <a:lnTo>
                    <a:pt x="5600700" y="6515099"/>
                  </a:lnTo>
                  <a:lnTo>
                    <a:pt x="5597525" y="6508749"/>
                  </a:lnTo>
                  <a:lnTo>
                    <a:pt x="5594350" y="6508749"/>
                  </a:lnTo>
                  <a:lnTo>
                    <a:pt x="5594350" y="6515099"/>
                  </a:lnTo>
                  <a:lnTo>
                    <a:pt x="5597525" y="6521449"/>
                  </a:lnTo>
                  <a:lnTo>
                    <a:pt x="5603875" y="6527799"/>
                  </a:lnTo>
                  <a:lnTo>
                    <a:pt x="5607050" y="6534149"/>
                  </a:lnTo>
                  <a:lnTo>
                    <a:pt x="5603875" y="6546849"/>
                  </a:lnTo>
                  <a:lnTo>
                    <a:pt x="5591175" y="6565899"/>
                  </a:lnTo>
                  <a:lnTo>
                    <a:pt x="5556250" y="6613524"/>
                  </a:lnTo>
                  <a:lnTo>
                    <a:pt x="5518150" y="6651624"/>
                  </a:lnTo>
                  <a:lnTo>
                    <a:pt x="5502275" y="6664324"/>
                  </a:lnTo>
                  <a:lnTo>
                    <a:pt x="5495925" y="6667499"/>
                  </a:lnTo>
                  <a:lnTo>
                    <a:pt x="5492750" y="6667499"/>
                  </a:lnTo>
                  <a:lnTo>
                    <a:pt x="5489575" y="6664324"/>
                  </a:lnTo>
                  <a:lnTo>
                    <a:pt x="5483225" y="6661149"/>
                  </a:lnTo>
                  <a:lnTo>
                    <a:pt x="5480050" y="6651624"/>
                  </a:lnTo>
                  <a:lnTo>
                    <a:pt x="5476875" y="6645274"/>
                  </a:lnTo>
                  <a:lnTo>
                    <a:pt x="5476875" y="6642099"/>
                  </a:lnTo>
                  <a:lnTo>
                    <a:pt x="5473700" y="6638924"/>
                  </a:lnTo>
                  <a:lnTo>
                    <a:pt x="5470525" y="6638924"/>
                  </a:lnTo>
                  <a:lnTo>
                    <a:pt x="5467350" y="6645274"/>
                  </a:lnTo>
                  <a:lnTo>
                    <a:pt x="5467350" y="6648449"/>
                  </a:lnTo>
                  <a:lnTo>
                    <a:pt x="5464175" y="6651624"/>
                  </a:lnTo>
                  <a:lnTo>
                    <a:pt x="5429250" y="6645274"/>
                  </a:lnTo>
                  <a:lnTo>
                    <a:pt x="5416550" y="6645274"/>
                  </a:lnTo>
                  <a:lnTo>
                    <a:pt x="5403850" y="6651624"/>
                  </a:lnTo>
                  <a:lnTo>
                    <a:pt x="5397500" y="6654799"/>
                  </a:lnTo>
                  <a:lnTo>
                    <a:pt x="5394325" y="6654799"/>
                  </a:lnTo>
                  <a:lnTo>
                    <a:pt x="5391150" y="6654799"/>
                  </a:lnTo>
                  <a:lnTo>
                    <a:pt x="5378450" y="6635749"/>
                  </a:lnTo>
                  <a:lnTo>
                    <a:pt x="5372100" y="6616699"/>
                  </a:lnTo>
                  <a:lnTo>
                    <a:pt x="5372100" y="6613524"/>
                  </a:lnTo>
                  <a:lnTo>
                    <a:pt x="5375275" y="6613524"/>
                  </a:lnTo>
                  <a:lnTo>
                    <a:pt x="5381625" y="6613524"/>
                  </a:lnTo>
                  <a:lnTo>
                    <a:pt x="5419725" y="6610349"/>
                  </a:lnTo>
                  <a:lnTo>
                    <a:pt x="5426075" y="6610349"/>
                  </a:lnTo>
                  <a:lnTo>
                    <a:pt x="5422900" y="6607174"/>
                  </a:lnTo>
                  <a:lnTo>
                    <a:pt x="5400675" y="6607174"/>
                  </a:lnTo>
                  <a:lnTo>
                    <a:pt x="5387975" y="6610349"/>
                  </a:lnTo>
                  <a:lnTo>
                    <a:pt x="5381625" y="6607174"/>
                  </a:lnTo>
                  <a:lnTo>
                    <a:pt x="5378450" y="6597649"/>
                  </a:lnTo>
                  <a:lnTo>
                    <a:pt x="5378450" y="6591299"/>
                  </a:lnTo>
                  <a:lnTo>
                    <a:pt x="5378450" y="6584949"/>
                  </a:lnTo>
                  <a:lnTo>
                    <a:pt x="5375275" y="6581774"/>
                  </a:lnTo>
                  <a:lnTo>
                    <a:pt x="5365750" y="6581774"/>
                  </a:lnTo>
                  <a:lnTo>
                    <a:pt x="5359400" y="6591299"/>
                  </a:lnTo>
                  <a:lnTo>
                    <a:pt x="5359400" y="6597649"/>
                  </a:lnTo>
                  <a:lnTo>
                    <a:pt x="5359400" y="6603999"/>
                  </a:lnTo>
                  <a:lnTo>
                    <a:pt x="5359400" y="6607174"/>
                  </a:lnTo>
                  <a:lnTo>
                    <a:pt x="5349875" y="6581774"/>
                  </a:lnTo>
                  <a:lnTo>
                    <a:pt x="5340350" y="6559549"/>
                  </a:lnTo>
                  <a:lnTo>
                    <a:pt x="5330825" y="6553199"/>
                  </a:lnTo>
                  <a:lnTo>
                    <a:pt x="5324475" y="6550024"/>
                  </a:lnTo>
                  <a:lnTo>
                    <a:pt x="5308600" y="6546849"/>
                  </a:lnTo>
                  <a:lnTo>
                    <a:pt x="5305425" y="6540499"/>
                  </a:lnTo>
                  <a:lnTo>
                    <a:pt x="5305425" y="6534149"/>
                  </a:lnTo>
                  <a:lnTo>
                    <a:pt x="5305425" y="6518274"/>
                  </a:lnTo>
                  <a:lnTo>
                    <a:pt x="5299075" y="6508749"/>
                  </a:lnTo>
                  <a:lnTo>
                    <a:pt x="5292725" y="6496049"/>
                  </a:lnTo>
                  <a:lnTo>
                    <a:pt x="5276850" y="6476999"/>
                  </a:lnTo>
                  <a:lnTo>
                    <a:pt x="5273675" y="6467474"/>
                  </a:lnTo>
                  <a:lnTo>
                    <a:pt x="5273675" y="6448424"/>
                  </a:lnTo>
                  <a:lnTo>
                    <a:pt x="5273675" y="6416674"/>
                  </a:lnTo>
                  <a:lnTo>
                    <a:pt x="5270500" y="6403974"/>
                  </a:lnTo>
                  <a:lnTo>
                    <a:pt x="5267325" y="6400799"/>
                  </a:lnTo>
                  <a:lnTo>
                    <a:pt x="5270500" y="6397624"/>
                  </a:lnTo>
                  <a:lnTo>
                    <a:pt x="5273675" y="6397624"/>
                  </a:lnTo>
                  <a:lnTo>
                    <a:pt x="5276850" y="6397624"/>
                  </a:lnTo>
                  <a:lnTo>
                    <a:pt x="5286375" y="6407149"/>
                  </a:lnTo>
                  <a:lnTo>
                    <a:pt x="5299075" y="6435724"/>
                  </a:lnTo>
                  <a:lnTo>
                    <a:pt x="5308600" y="6448424"/>
                  </a:lnTo>
                  <a:lnTo>
                    <a:pt x="5314950" y="6451599"/>
                  </a:lnTo>
                  <a:lnTo>
                    <a:pt x="5318125" y="6451599"/>
                  </a:lnTo>
                  <a:lnTo>
                    <a:pt x="5321300" y="6448424"/>
                  </a:lnTo>
                  <a:lnTo>
                    <a:pt x="5327650" y="6429374"/>
                  </a:lnTo>
                  <a:lnTo>
                    <a:pt x="5327650" y="6426199"/>
                  </a:lnTo>
                  <a:lnTo>
                    <a:pt x="5327650" y="6423024"/>
                  </a:lnTo>
                  <a:lnTo>
                    <a:pt x="5321300" y="6423024"/>
                  </a:lnTo>
                  <a:lnTo>
                    <a:pt x="5311775" y="6423024"/>
                  </a:lnTo>
                  <a:lnTo>
                    <a:pt x="5308600" y="6423024"/>
                  </a:lnTo>
                  <a:lnTo>
                    <a:pt x="5305425" y="6419849"/>
                  </a:lnTo>
                  <a:lnTo>
                    <a:pt x="5302250" y="6403974"/>
                  </a:lnTo>
                  <a:lnTo>
                    <a:pt x="5299075" y="6397624"/>
                  </a:lnTo>
                  <a:lnTo>
                    <a:pt x="5295900" y="6391274"/>
                  </a:lnTo>
                  <a:lnTo>
                    <a:pt x="5292725" y="6391274"/>
                  </a:lnTo>
                  <a:lnTo>
                    <a:pt x="5286375" y="6394449"/>
                  </a:lnTo>
                  <a:lnTo>
                    <a:pt x="5280025" y="6397624"/>
                  </a:lnTo>
                  <a:lnTo>
                    <a:pt x="5276850" y="6397624"/>
                  </a:lnTo>
                  <a:lnTo>
                    <a:pt x="5276850" y="6375399"/>
                  </a:lnTo>
                  <a:lnTo>
                    <a:pt x="5273675" y="6362699"/>
                  </a:lnTo>
                  <a:lnTo>
                    <a:pt x="5267325" y="6349999"/>
                  </a:lnTo>
                  <a:lnTo>
                    <a:pt x="5260975" y="6343649"/>
                  </a:lnTo>
                  <a:lnTo>
                    <a:pt x="5248275" y="6330949"/>
                  </a:lnTo>
                  <a:lnTo>
                    <a:pt x="5238750" y="6321424"/>
                  </a:lnTo>
                  <a:lnTo>
                    <a:pt x="5229225" y="6308724"/>
                  </a:lnTo>
                  <a:lnTo>
                    <a:pt x="5219700" y="6276974"/>
                  </a:lnTo>
                  <a:lnTo>
                    <a:pt x="5207000" y="6242049"/>
                  </a:lnTo>
                  <a:lnTo>
                    <a:pt x="5191125" y="6172199"/>
                  </a:lnTo>
                  <a:lnTo>
                    <a:pt x="5187950" y="6159499"/>
                  </a:lnTo>
                  <a:lnTo>
                    <a:pt x="5187950" y="6156324"/>
                  </a:lnTo>
                  <a:lnTo>
                    <a:pt x="5191125" y="6156324"/>
                  </a:lnTo>
                  <a:lnTo>
                    <a:pt x="5197475" y="6153149"/>
                  </a:lnTo>
                  <a:lnTo>
                    <a:pt x="5200650" y="6153149"/>
                  </a:lnTo>
                  <a:lnTo>
                    <a:pt x="5203825" y="6146799"/>
                  </a:lnTo>
                  <a:lnTo>
                    <a:pt x="5207000" y="6140449"/>
                  </a:lnTo>
                  <a:lnTo>
                    <a:pt x="5203825" y="6130924"/>
                  </a:lnTo>
                  <a:lnTo>
                    <a:pt x="5200650" y="6115049"/>
                  </a:lnTo>
                  <a:lnTo>
                    <a:pt x="5200650" y="6108699"/>
                  </a:lnTo>
                  <a:lnTo>
                    <a:pt x="5200650" y="6105524"/>
                  </a:lnTo>
                  <a:close/>
                  <a:moveTo>
                    <a:pt x="5721350" y="5930899"/>
                  </a:moveTo>
                  <a:lnTo>
                    <a:pt x="5743575" y="5934074"/>
                  </a:lnTo>
                  <a:lnTo>
                    <a:pt x="5753100" y="5946774"/>
                  </a:lnTo>
                  <a:lnTo>
                    <a:pt x="5765800" y="5959474"/>
                  </a:lnTo>
                  <a:lnTo>
                    <a:pt x="5778500" y="5968999"/>
                  </a:lnTo>
                  <a:lnTo>
                    <a:pt x="5788025" y="5978524"/>
                  </a:lnTo>
                  <a:lnTo>
                    <a:pt x="5791200" y="5984874"/>
                  </a:lnTo>
                  <a:lnTo>
                    <a:pt x="5791200" y="5991224"/>
                  </a:lnTo>
                  <a:lnTo>
                    <a:pt x="5791200" y="5994399"/>
                  </a:lnTo>
                  <a:lnTo>
                    <a:pt x="5784850" y="5994399"/>
                  </a:lnTo>
                  <a:lnTo>
                    <a:pt x="5778500" y="5997574"/>
                  </a:lnTo>
                  <a:lnTo>
                    <a:pt x="5775325" y="6000749"/>
                  </a:lnTo>
                  <a:lnTo>
                    <a:pt x="5772150" y="6003924"/>
                  </a:lnTo>
                  <a:lnTo>
                    <a:pt x="5775325" y="6007099"/>
                  </a:lnTo>
                  <a:lnTo>
                    <a:pt x="5778500" y="6007099"/>
                  </a:lnTo>
                  <a:lnTo>
                    <a:pt x="5788025" y="6010274"/>
                  </a:lnTo>
                  <a:lnTo>
                    <a:pt x="5791200" y="6010274"/>
                  </a:lnTo>
                  <a:lnTo>
                    <a:pt x="5791200" y="6016624"/>
                  </a:lnTo>
                  <a:lnTo>
                    <a:pt x="5784850" y="6022974"/>
                  </a:lnTo>
                  <a:lnTo>
                    <a:pt x="5775325" y="6029324"/>
                  </a:lnTo>
                  <a:lnTo>
                    <a:pt x="5765800" y="6032499"/>
                  </a:lnTo>
                  <a:lnTo>
                    <a:pt x="5753100" y="6026149"/>
                  </a:lnTo>
                  <a:lnTo>
                    <a:pt x="5743575" y="6019799"/>
                  </a:lnTo>
                  <a:lnTo>
                    <a:pt x="5724525" y="6000749"/>
                  </a:lnTo>
                  <a:lnTo>
                    <a:pt x="5718175" y="5988049"/>
                  </a:lnTo>
                  <a:lnTo>
                    <a:pt x="5721350" y="5981699"/>
                  </a:lnTo>
                  <a:lnTo>
                    <a:pt x="5724525" y="5975349"/>
                  </a:lnTo>
                  <a:lnTo>
                    <a:pt x="5724525" y="5968999"/>
                  </a:lnTo>
                  <a:lnTo>
                    <a:pt x="5724525" y="5962649"/>
                  </a:lnTo>
                  <a:lnTo>
                    <a:pt x="5718175" y="5956299"/>
                  </a:lnTo>
                  <a:lnTo>
                    <a:pt x="5705475" y="5943599"/>
                  </a:lnTo>
                  <a:lnTo>
                    <a:pt x="5705475" y="5937249"/>
                  </a:lnTo>
                  <a:lnTo>
                    <a:pt x="5708650" y="5934074"/>
                  </a:lnTo>
                  <a:lnTo>
                    <a:pt x="5721350" y="5930899"/>
                  </a:lnTo>
                  <a:close/>
                  <a:moveTo>
                    <a:pt x="5105400" y="5908674"/>
                  </a:moveTo>
                  <a:lnTo>
                    <a:pt x="5114925" y="5918199"/>
                  </a:lnTo>
                  <a:lnTo>
                    <a:pt x="5121275" y="5927724"/>
                  </a:lnTo>
                  <a:lnTo>
                    <a:pt x="5127625" y="5937249"/>
                  </a:lnTo>
                  <a:lnTo>
                    <a:pt x="5127625" y="5949949"/>
                  </a:lnTo>
                  <a:lnTo>
                    <a:pt x="5124450" y="5962649"/>
                  </a:lnTo>
                  <a:lnTo>
                    <a:pt x="5121275" y="5972174"/>
                  </a:lnTo>
                  <a:lnTo>
                    <a:pt x="5111750" y="5988049"/>
                  </a:lnTo>
                  <a:lnTo>
                    <a:pt x="5105400" y="5994399"/>
                  </a:lnTo>
                  <a:lnTo>
                    <a:pt x="5099050" y="6000749"/>
                  </a:lnTo>
                  <a:lnTo>
                    <a:pt x="5092700" y="6000749"/>
                  </a:lnTo>
                  <a:lnTo>
                    <a:pt x="5086350" y="5997574"/>
                  </a:lnTo>
                  <a:lnTo>
                    <a:pt x="5083175" y="5991224"/>
                  </a:lnTo>
                  <a:lnTo>
                    <a:pt x="5080000" y="5981699"/>
                  </a:lnTo>
                  <a:lnTo>
                    <a:pt x="5080000" y="5968999"/>
                  </a:lnTo>
                  <a:lnTo>
                    <a:pt x="5080000" y="5949949"/>
                  </a:lnTo>
                  <a:lnTo>
                    <a:pt x="5080000" y="5930899"/>
                  </a:lnTo>
                  <a:lnTo>
                    <a:pt x="5080000" y="5924549"/>
                  </a:lnTo>
                  <a:lnTo>
                    <a:pt x="5105400" y="5908674"/>
                  </a:lnTo>
                  <a:close/>
                  <a:moveTo>
                    <a:pt x="5400675" y="5714999"/>
                  </a:moveTo>
                  <a:lnTo>
                    <a:pt x="5403850" y="5718174"/>
                  </a:lnTo>
                  <a:lnTo>
                    <a:pt x="5407025" y="5718174"/>
                  </a:lnTo>
                  <a:lnTo>
                    <a:pt x="5410200" y="5714999"/>
                  </a:lnTo>
                  <a:lnTo>
                    <a:pt x="5407025" y="5714999"/>
                  </a:lnTo>
                  <a:lnTo>
                    <a:pt x="5400675" y="5714999"/>
                  </a:lnTo>
                  <a:close/>
                  <a:moveTo>
                    <a:pt x="5324475" y="5626099"/>
                  </a:moveTo>
                  <a:lnTo>
                    <a:pt x="5314950" y="5635624"/>
                  </a:lnTo>
                  <a:lnTo>
                    <a:pt x="5305425" y="5645149"/>
                  </a:lnTo>
                  <a:lnTo>
                    <a:pt x="5288757" y="5667374"/>
                  </a:lnTo>
                  <a:lnTo>
                    <a:pt x="5295900" y="5667374"/>
                  </a:lnTo>
                  <a:lnTo>
                    <a:pt x="5311775" y="5670549"/>
                  </a:lnTo>
                  <a:lnTo>
                    <a:pt x="5330825" y="5680074"/>
                  </a:lnTo>
                  <a:lnTo>
                    <a:pt x="5335059" y="5682191"/>
                  </a:lnTo>
                  <a:lnTo>
                    <a:pt x="5349875" y="5667374"/>
                  </a:lnTo>
                  <a:lnTo>
                    <a:pt x="5353050" y="5657849"/>
                  </a:lnTo>
                  <a:lnTo>
                    <a:pt x="5356225" y="5648324"/>
                  </a:lnTo>
                  <a:lnTo>
                    <a:pt x="5356225" y="5638799"/>
                  </a:lnTo>
                  <a:lnTo>
                    <a:pt x="5349875" y="5632449"/>
                  </a:lnTo>
                  <a:lnTo>
                    <a:pt x="5343525" y="5629274"/>
                  </a:lnTo>
                  <a:lnTo>
                    <a:pt x="5337175" y="5626099"/>
                  </a:lnTo>
                  <a:lnTo>
                    <a:pt x="5330825" y="5626099"/>
                  </a:lnTo>
                  <a:lnTo>
                    <a:pt x="5324475" y="5626099"/>
                  </a:lnTo>
                  <a:close/>
                  <a:moveTo>
                    <a:pt x="4429125" y="5381624"/>
                  </a:moveTo>
                  <a:lnTo>
                    <a:pt x="4432300" y="5381624"/>
                  </a:lnTo>
                  <a:lnTo>
                    <a:pt x="4435475" y="5384799"/>
                  </a:lnTo>
                  <a:lnTo>
                    <a:pt x="4432300" y="5384799"/>
                  </a:lnTo>
                  <a:lnTo>
                    <a:pt x="4429125" y="5381624"/>
                  </a:lnTo>
                  <a:close/>
                  <a:moveTo>
                    <a:pt x="4411133" y="5204036"/>
                  </a:moveTo>
                  <a:lnTo>
                    <a:pt x="4413250" y="5206999"/>
                  </a:lnTo>
                  <a:lnTo>
                    <a:pt x="4425950" y="5229224"/>
                  </a:lnTo>
                  <a:lnTo>
                    <a:pt x="4411133" y="5204036"/>
                  </a:lnTo>
                  <a:close/>
                  <a:moveTo>
                    <a:pt x="4070350" y="5118099"/>
                  </a:moveTo>
                  <a:lnTo>
                    <a:pt x="4089400" y="5118099"/>
                  </a:lnTo>
                  <a:lnTo>
                    <a:pt x="4105275" y="5118099"/>
                  </a:lnTo>
                  <a:lnTo>
                    <a:pt x="4098925" y="5130799"/>
                  </a:lnTo>
                  <a:lnTo>
                    <a:pt x="4098925" y="5137149"/>
                  </a:lnTo>
                  <a:lnTo>
                    <a:pt x="4098925" y="5143499"/>
                  </a:lnTo>
                  <a:lnTo>
                    <a:pt x="4114800" y="5156199"/>
                  </a:lnTo>
                  <a:lnTo>
                    <a:pt x="4124325" y="5159374"/>
                  </a:lnTo>
                  <a:lnTo>
                    <a:pt x="4130675" y="5156199"/>
                  </a:lnTo>
                  <a:lnTo>
                    <a:pt x="4130675" y="5165724"/>
                  </a:lnTo>
                  <a:lnTo>
                    <a:pt x="4130675" y="5168899"/>
                  </a:lnTo>
                  <a:lnTo>
                    <a:pt x="4133850" y="5168899"/>
                  </a:lnTo>
                  <a:lnTo>
                    <a:pt x="4149725" y="5156199"/>
                  </a:lnTo>
                  <a:lnTo>
                    <a:pt x="4162425" y="5146674"/>
                  </a:lnTo>
                  <a:lnTo>
                    <a:pt x="4171950" y="5143499"/>
                  </a:lnTo>
                  <a:lnTo>
                    <a:pt x="4175125" y="5146674"/>
                  </a:lnTo>
                  <a:lnTo>
                    <a:pt x="4178300" y="5153024"/>
                  </a:lnTo>
                  <a:lnTo>
                    <a:pt x="4181475" y="5162549"/>
                  </a:lnTo>
                  <a:lnTo>
                    <a:pt x="4181475" y="5168899"/>
                  </a:lnTo>
                  <a:lnTo>
                    <a:pt x="4178300" y="5175249"/>
                  </a:lnTo>
                  <a:lnTo>
                    <a:pt x="4171950" y="5178424"/>
                  </a:lnTo>
                  <a:lnTo>
                    <a:pt x="4165600" y="5175249"/>
                  </a:lnTo>
                  <a:lnTo>
                    <a:pt x="4159250" y="5172074"/>
                  </a:lnTo>
                  <a:lnTo>
                    <a:pt x="4152900" y="5168899"/>
                  </a:lnTo>
                  <a:lnTo>
                    <a:pt x="4137025" y="5172074"/>
                  </a:lnTo>
                  <a:lnTo>
                    <a:pt x="4121150" y="5175249"/>
                  </a:lnTo>
                  <a:lnTo>
                    <a:pt x="4111625" y="5178424"/>
                  </a:lnTo>
                  <a:lnTo>
                    <a:pt x="4108450" y="5184774"/>
                  </a:lnTo>
                  <a:lnTo>
                    <a:pt x="4102100" y="5197474"/>
                  </a:lnTo>
                  <a:lnTo>
                    <a:pt x="4098925" y="5203824"/>
                  </a:lnTo>
                  <a:lnTo>
                    <a:pt x="4095750" y="5206999"/>
                  </a:lnTo>
                  <a:lnTo>
                    <a:pt x="4089400" y="5210174"/>
                  </a:lnTo>
                  <a:lnTo>
                    <a:pt x="4079875" y="5210174"/>
                  </a:lnTo>
                  <a:lnTo>
                    <a:pt x="4067175" y="5210174"/>
                  </a:lnTo>
                  <a:lnTo>
                    <a:pt x="4060825" y="5206999"/>
                  </a:lnTo>
                  <a:lnTo>
                    <a:pt x="4057650" y="5200649"/>
                  </a:lnTo>
                  <a:lnTo>
                    <a:pt x="4057650" y="5197474"/>
                  </a:lnTo>
                  <a:lnTo>
                    <a:pt x="4057650" y="5194299"/>
                  </a:lnTo>
                  <a:lnTo>
                    <a:pt x="4054475" y="5194299"/>
                  </a:lnTo>
                  <a:lnTo>
                    <a:pt x="4035425" y="5194299"/>
                  </a:lnTo>
                  <a:lnTo>
                    <a:pt x="3997325" y="5206999"/>
                  </a:lnTo>
                  <a:lnTo>
                    <a:pt x="3975100" y="5210174"/>
                  </a:lnTo>
                  <a:lnTo>
                    <a:pt x="3965575" y="5210174"/>
                  </a:lnTo>
                  <a:lnTo>
                    <a:pt x="3959225" y="5206999"/>
                  </a:lnTo>
                  <a:lnTo>
                    <a:pt x="3956050" y="5203824"/>
                  </a:lnTo>
                  <a:lnTo>
                    <a:pt x="3956050" y="5200649"/>
                  </a:lnTo>
                  <a:lnTo>
                    <a:pt x="3956050" y="5194299"/>
                  </a:lnTo>
                  <a:lnTo>
                    <a:pt x="3952875" y="5191124"/>
                  </a:lnTo>
                  <a:lnTo>
                    <a:pt x="3949700" y="5191124"/>
                  </a:lnTo>
                  <a:lnTo>
                    <a:pt x="3946525" y="5191124"/>
                  </a:lnTo>
                  <a:lnTo>
                    <a:pt x="3940175" y="5191124"/>
                  </a:lnTo>
                  <a:lnTo>
                    <a:pt x="3937000" y="5191124"/>
                  </a:lnTo>
                  <a:lnTo>
                    <a:pt x="3930650" y="5184774"/>
                  </a:lnTo>
                  <a:lnTo>
                    <a:pt x="3927475" y="5178424"/>
                  </a:lnTo>
                  <a:lnTo>
                    <a:pt x="3927475" y="5172074"/>
                  </a:lnTo>
                  <a:lnTo>
                    <a:pt x="3930650" y="5165724"/>
                  </a:lnTo>
                  <a:lnTo>
                    <a:pt x="3949700" y="5153024"/>
                  </a:lnTo>
                  <a:lnTo>
                    <a:pt x="3971925" y="5140324"/>
                  </a:lnTo>
                  <a:lnTo>
                    <a:pt x="4003675" y="5130799"/>
                  </a:lnTo>
                  <a:lnTo>
                    <a:pt x="4032250" y="5124449"/>
                  </a:lnTo>
                  <a:lnTo>
                    <a:pt x="4070350" y="5118099"/>
                  </a:lnTo>
                  <a:close/>
                  <a:moveTo>
                    <a:pt x="4314825" y="5108574"/>
                  </a:moveTo>
                  <a:lnTo>
                    <a:pt x="4318000" y="5108574"/>
                  </a:lnTo>
                  <a:lnTo>
                    <a:pt x="4327525" y="5108574"/>
                  </a:lnTo>
                  <a:lnTo>
                    <a:pt x="4337050" y="5111749"/>
                  </a:lnTo>
                  <a:lnTo>
                    <a:pt x="4363720" y="5136514"/>
                  </a:lnTo>
                  <a:lnTo>
                    <a:pt x="4375150" y="5149849"/>
                  </a:lnTo>
                  <a:lnTo>
                    <a:pt x="4394200" y="5175249"/>
                  </a:lnTo>
                  <a:lnTo>
                    <a:pt x="4411133" y="5204036"/>
                  </a:lnTo>
                  <a:lnTo>
                    <a:pt x="4397375" y="5184774"/>
                  </a:lnTo>
                  <a:lnTo>
                    <a:pt x="4378325" y="5165724"/>
                  </a:lnTo>
                  <a:lnTo>
                    <a:pt x="4356100" y="5146674"/>
                  </a:lnTo>
                  <a:lnTo>
                    <a:pt x="4333875" y="5127624"/>
                  </a:lnTo>
                  <a:lnTo>
                    <a:pt x="4318000" y="5114924"/>
                  </a:lnTo>
                  <a:lnTo>
                    <a:pt x="4314825" y="5108574"/>
                  </a:lnTo>
                  <a:close/>
                  <a:moveTo>
                    <a:pt x="6775450" y="3514724"/>
                  </a:moveTo>
                  <a:lnTo>
                    <a:pt x="6778625" y="3517899"/>
                  </a:lnTo>
                  <a:lnTo>
                    <a:pt x="6781800" y="3533774"/>
                  </a:lnTo>
                  <a:lnTo>
                    <a:pt x="6781800" y="3549649"/>
                  </a:lnTo>
                  <a:lnTo>
                    <a:pt x="6778625" y="3568699"/>
                  </a:lnTo>
                  <a:lnTo>
                    <a:pt x="6775450" y="3575049"/>
                  </a:lnTo>
                  <a:lnTo>
                    <a:pt x="6772275" y="3578224"/>
                  </a:lnTo>
                  <a:lnTo>
                    <a:pt x="6765925" y="3581399"/>
                  </a:lnTo>
                  <a:lnTo>
                    <a:pt x="6759575" y="3578224"/>
                  </a:lnTo>
                  <a:lnTo>
                    <a:pt x="6762750" y="3549649"/>
                  </a:lnTo>
                  <a:lnTo>
                    <a:pt x="6769100" y="3521074"/>
                  </a:lnTo>
                  <a:lnTo>
                    <a:pt x="6772275" y="3517899"/>
                  </a:lnTo>
                  <a:lnTo>
                    <a:pt x="6775450" y="3514724"/>
                  </a:lnTo>
                  <a:close/>
                  <a:moveTo>
                    <a:pt x="6769100" y="3444874"/>
                  </a:moveTo>
                  <a:lnTo>
                    <a:pt x="6775450" y="3444874"/>
                  </a:lnTo>
                  <a:lnTo>
                    <a:pt x="6775450" y="3448050"/>
                  </a:lnTo>
                  <a:lnTo>
                    <a:pt x="6769100" y="3476624"/>
                  </a:lnTo>
                  <a:lnTo>
                    <a:pt x="6765925" y="3492499"/>
                  </a:lnTo>
                  <a:lnTo>
                    <a:pt x="6765925" y="3508374"/>
                  </a:lnTo>
                  <a:lnTo>
                    <a:pt x="6756400" y="3479799"/>
                  </a:lnTo>
                  <a:lnTo>
                    <a:pt x="6756400" y="3467099"/>
                  </a:lnTo>
                  <a:lnTo>
                    <a:pt x="6756400" y="3454399"/>
                  </a:lnTo>
                  <a:lnTo>
                    <a:pt x="6762750" y="3448050"/>
                  </a:lnTo>
                  <a:lnTo>
                    <a:pt x="6769100" y="3444874"/>
                  </a:lnTo>
                  <a:close/>
                  <a:moveTo>
                    <a:pt x="0" y="3149602"/>
                  </a:moveTo>
                  <a:lnTo>
                    <a:pt x="3175" y="3149602"/>
                  </a:lnTo>
                  <a:lnTo>
                    <a:pt x="12700" y="3162300"/>
                  </a:lnTo>
                  <a:lnTo>
                    <a:pt x="25400" y="3184527"/>
                  </a:lnTo>
                  <a:lnTo>
                    <a:pt x="38100" y="3209925"/>
                  </a:lnTo>
                  <a:lnTo>
                    <a:pt x="47625" y="3238501"/>
                  </a:lnTo>
                  <a:lnTo>
                    <a:pt x="50800" y="3257553"/>
                  </a:lnTo>
                  <a:lnTo>
                    <a:pt x="47625" y="3263901"/>
                  </a:lnTo>
                  <a:lnTo>
                    <a:pt x="44450" y="3263901"/>
                  </a:lnTo>
                  <a:lnTo>
                    <a:pt x="38100" y="3244852"/>
                  </a:lnTo>
                  <a:lnTo>
                    <a:pt x="22225" y="3225800"/>
                  </a:lnTo>
                  <a:lnTo>
                    <a:pt x="9525" y="3203575"/>
                  </a:lnTo>
                  <a:lnTo>
                    <a:pt x="3175" y="3181351"/>
                  </a:lnTo>
                  <a:lnTo>
                    <a:pt x="0" y="3155951"/>
                  </a:lnTo>
                  <a:lnTo>
                    <a:pt x="0" y="3149602"/>
                  </a:lnTo>
                  <a:close/>
                  <a:moveTo>
                    <a:pt x="25400" y="3079752"/>
                  </a:moveTo>
                  <a:lnTo>
                    <a:pt x="25400" y="3092452"/>
                  </a:lnTo>
                  <a:lnTo>
                    <a:pt x="25400" y="3098801"/>
                  </a:lnTo>
                  <a:lnTo>
                    <a:pt x="25400" y="3101975"/>
                  </a:lnTo>
                  <a:lnTo>
                    <a:pt x="22225" y="3101975"/>
                  </a:lnTo>
                  <a:lnTo>
                    <a:pt x="25400" y="3079752"/>
                  </a:lnTo>
                  <a:close/>
                  <a:moveTo>
                    <a:pt x="28575" y="3057525"/>
                  </a:moveTo>
                  <a:lnTo>
                    <a:pt x="31750" y="3057525"/>
                  </a:lnTo>
                  <a:lnTo>
                    <a:pt x="28575" y="3063877"/>
                  </a:lnTo>
                  <a:lnTo>
                    <a:pt x="25400" y="3079751"/>
                  </a:lnTo>
                  <a:lnTo>
                    <a:pt x="28575" y="3057525"/>
                  </a:lnTo>
                  <a:close/>
                  <a:moveTo>
                    <a:pt x="6762750" y="2990851"/>
                  </a:moveTo>
                  <a:lnTo>
                    <a:pt x="6762750" y="2994025"/>
                  </a:lnTo>
                  <a:lnTo>
                    <a:pt x="6762750" y="2997201"/>
                  </a:lnTo>
                  <a:lnTo>
                    <a:pt x="6762750" y="3013075"/>
                  </a:lnTo>
                  <a:lnTo>
                    <a:pt x="6762750" y="3025774"/>
                  </a:lnTo>
                  <a:lnTo>
                    <a:pt x="6765925" y="3044828"/>
                  </a:lnTo>
                  <a:lnTo>
                    <a:pt x="6762750" y="3070225"/>
                  </a:lnTo>
                  <a:lnTo>
                    <a:pt x="6746875" y="3127376"/>
                  </a:lnTo>
                  <a:lnTo>
                    <a:pt x="6727825" y="3178176"/>
                  </a:lnTo>
                  <a:lnTo>
                    <a:pt x="6721475" y="3194050"/>
                  </a:lnTo>
                  <a:lnTo>
                    <a:pt x="6715125" y="3200402"/>
                  </a:lnTo>
                  <a:lnTo>
                    <a:pt x="6705600" y="3190876"/>
                  </a:lnTo>
                  <a:lnTo>
                    <a:pt x="6702425" y="3181351"/>
                  </a:lnTo>
                  <a:lnTo>
                    <a:pt x="6699250" y="3171826"/>
                  </a:lnTo>
                  <a:lnTo>
                    <a:pt x="6702425" y="3162300"/>
                  </a:lnTo>
                  <a:lnTo>
                    <a:pt x="6711950" y="3143251"/>
                  </a:lnTo>
                  <a:lnTo>
                    <a:pt x="6721475" y="3121027"/>
                  </a:lnTo>
                  <a:lnTo>
                    <a:pt x="6727825" y="3098801"/>
                  </a:lnTo>
                  <a:lnTo>
                    <a:pt x="6727825" y="3092452"/>
                  </a:lnTo>
                  <a:lnTo>
                    <a:pt x="6724650" y="3092452"/>
                  </a:lnTo>
                  <a:lnTo>
                    <a:pt x="6718300" y="3089277"/>
                  </a:lnTo>
                  <a:lnTo>
                    <a:pt x="6715125" y="3086101"/>
                  </a:lnTo>
                  <a:lnTo>
                    <a:pt x="6734175" y="3067050"/>
                  </a:lnTo>
                  <a:lnTo>
                    <a:pt x="6756400" y="3051176"/>
                  </a:lnTo>
                  <a:lnTo>
                    <a:pt x="6759575" y="3038475"/>
                  </a:lnTo>
                  <a:lnTo>
                    <a:pt x="6756400" y="3028952"/>
                  </a:lnTo>
                  <a:lnTo>
                    <a:pt x="6753225" y="3019427"/>
                  </a:lnTo>
                  <a:lnTo>
                    <a:pt x="6746875" y="3013075"/>
                  </a:lnTo>
                  <a:lnTo>
                    <a:pt x="6743700" y="3009900"/>
                  </a:lnTo>
                  <a:lnTo>
                    <a:pt x="6743700" y="3003552"/>
                  </a:lnTo>
                  <a:lnTo>
                    <a:pt x="6750050" y="2997201"/>
                  </a:lnTo>
                  <a:lnTo>
                    <a:pt x="6762750" y="2990851"/>
                  </a:lnTo>
                  <a:close/>
                  <a:moveTo>
                    <a:pt x="6394450" y="2749551"/>
                  </a:moveTo>
                  <a:lnTo>
                    <a:pt x="6397625" y="2749551"/>
                  </a:lnTo>
                  <a:lnTo>
                    <a:pt x="6403975" y="2752726"/>
                  </a:lnTo>
                  <a:lnTo>
                    <a:pt x="6413500" y="2755901"/>
                  </a:lnTo>
                  <a:lnTo>
                    <a:pt x="6426200" y="2762251"/>
                  </a:lnTo>
                  <a:lnTo>
                    <a:pt x="6432550" y="2771777"/>
                  </a:lnTo>
                  <a:lnTo>
                    <a:pt x="6435725" y="2784477"/>
                  </a:lnTo>
                  <a:lnTo>
                    <a:pt x="6435725" y="2790826"/>
                  </a:lnTo>
                  <a:lnTo>
                    <a:pt x="6432550" y="2797177"/>
                  </a:lnTo>
                  <a:lnTo>
                    <a:pt x="6423025" y="2809877"/>
                  </a:lnTo>
                  <a:lnTo>
                    <a:pt x="6400800" y="2781303"/>
                  </a:lnTo>
                  <a:lnTo>
                    <a:pt x="6394450" y="2765426"/>
                  </a:lnTo>
                  <a:lnTo>
                    <a:pt x="6394450" y="2759076"/>
                  </a:lnTo>
                  <a:lnTo>
                    <a:pt x="6394450" y="2749551"/>
                  </a:lnTo>
                  <a:close/>
                  <a:moveTo>
                    <a:pt x="4470400" y="1371605"/>
                  </a:moveTo>
                  <a:lnTo>
                    <a:pt x="4483100" y="1371605"/>
                  </a:lnTo>
                  <a:lnTo>
                    <a:pt x="4489450" y="1374780"/>
                  </a:lnTo>
                  <a:lnTo>
                    <a:pt x="4495800" y="1381130"/>
                  </a:lnTo>
                  <a:lnTo>
                    <a:pt x="4498975" y="1387480"/>
                  </a:lnTo>
                  <a:lnTo>
                    <a:pt x="4498975" y="1390656"/>
                  </a:lnTo>
                  <a:lnTo>
                    <a:pt x="4492625" y="1393831"/>
                  </a:lnTo>
                  <a:lnTo>
                    <a:pt x="4486275" y="1393831"/>
                  </a:lnTo>
                  <a:lnTo>
                    <a:pt x="4476750" y="1393831"/>
                  </a:lnTo>
                  <a:lnTo>
                    <a:pt x="4467225" y="1390656"/>
                  </a:lnTo>
                  <a:lnTo>
                    <a:pt x="4464050" y="1393831"/>
                  </a:lnTo>
                  <a:lnTo>
                    <a:pt x="4464050" y="1397005"/>
                  </a:lnTo>
                  <a:lnTo>
                    <a:pt x="4464050" y="1403355"/>
                  </a:lnTo>
                  <a:lnTo>
                    <a:pt x="4460875" y="1412881"/>
                  </a:lnTo>
                  <a:lnTo>
                    <a:pt x="4460875" y="1422405"/>
                  </a:lnTo>
                  <a:lnTo>
                    <a:pt x="4451350" y="1425580"/>
                  </a:lnTo>
                  <a:lnTo>
                    <a:pt x="4445000" y="1431930"/>
                  </a:lnTo>
                  <a:lnTo>
                    <a:pt x="4429125" y="1438281"/>
                  </a:lnTo>
                  <a:lnTo>
                    <a:pt x="4419600" y="1425580"/>
                  </a:lnTo>
                  <a:lnTo>
                    <a:pt x="4419600" y="1412881"/>
                  </a:lnTo>
                  <a:lnTo>
                    <a:pt x="4422775" y="1400180"/>
                  </a:lnTo>
                  <a:lnTo>
                    <a:pt x="4429125" y="1390656"/>
                  </a:lnTo>
                  <a:lnTo>
                    <a:pt x="4441825" y="1381130"/>
                  </a:lnTo>
                  <a:lnTo>
                    <a:pt x="4454525" y="1374780"/>
                  </a:lnTo>
                  <a:lnTo>
                    <a:pt x="4470400" y="1371605"/>
                  </a:lnTo>
                  <a:close/>
                  <a:moveTo>
                    <a:pt x="479425" y="1222381"/>
                  </a:moveTo>
                  <a:lnTo>
                    <a:pt x="485775" y="1228731"/>
                  </a:lnTo>
                  <a:lnTo>
                    <a:pt x="482600" y="1228731"/>
                  </a:lnTo>
                  <a:lnTo>
                    <a:pt x="479425" y="1231907"/>
                  </a:lnTo>
                  <a:lnTo>
                    <a:pt x="476250" y="1238256"/>
                  </a:lnTo>
                  <a:lnTo>
                    <a:pt x="473075" y="1238256"/>
                  </a:lnTo>
                  <a:lnTo>
                    <a:pt x="469900" y="1231907"/>
                  </a:lnTo>
                  <a:lnTo>
                    <a:pt x="469900" y="1228731"/>
                  </a:lnTo>
                  <a:lnTo>
                    <a:pt x="473075" y="1225556"/>
                  </a:lnTo>
                  <a:lnTo>
                    <a:pt x="479425" y="1222381"/>
                  </a:lnTo>
                  <a:close/>
                  <a:moveTo>
                    <a:pt x="1930400" y="1176343"/>
                  </a:moveTo>
                  <a:lnTo>
                    <a:pt x="1930400" y="1177930"/>
                  </a:lnTo>
                  <a:lnTo>
                    <a:pt x="1927225" y="1177930"/>
                  </a:lnTo>
                  <a:lnTo>
                    <a:pt x="1930400" y="1176343"/>
                  </a:lnTo>
                  <a:close/>
                  <a:moveTo>
                    <a:pt x="1917700" y="1149355"/>
                  </a:moveTo>
                  <a:lnTo>
                    <a:pt x="1920875" y="1149355"/>
                  </a:lnTo>
                  <a:lnTo>
                    <a:pt x="1924050" y="1149355"/>
                  </a:lnTo>
                  <a:lnTo>
                    <a:pt x="1933575" y="1155705"/>
                  </a:lnTo>
                  <a:lnTo>
                    <a:pt x="1939925" y="1162055"/>
                  </a:lnTo>
                  <a:lnTo>
                    <a:pt x="1939925" y="1165230"/>
                  </a:lnTo>
                  <a:lnTo>
                    <a:pt x="1939925" y="1171580"/>
                  </a:lnTo>
                  <a:lnTo>
                    <a:pt x="1930400" y="1176343"/>
                  </a:lnTo>
                  <a:lnTo>
                    <a:pt x="1930400" y="1174756"/>
                  </a:lnTo>
                  <a:lnTo>
                    <a:pt x="1927225" y="1171580"/>
                  </a:lnTo>
                  <a:lnTo>
                    <a:pt x="1920875" y="1171580"/>
                  </a:lnTo>
                  <a:lnTo>
                    <a:pt x="1914525" y="1171580"/>
                  </a:lnTo>
                  <a:lnTo>
                    <a:pt x="1911350" y="1171580"/>
                  </a:lnTo>
                  <a:lnTo>
                    <a:pt x="1908175" y="1168405"/>
                  </a:lnTo>
                  <a:lnTo>
                    <a:pt x="1908175" y="1165230"/>
                  </a:lnTo>
                  <a:lnTo>
                    <a:pt x="1911350" y="1155705"/>
                  </a:lnTo>
                  <a:lnTo>
                    <a:pt x="1917700" y="1149355"/>
                  </a:lnTo>
                  <a:close/>
                  <a:moveTo>
                    <a:pt x="2025650" y="987431"/>
                  </a:moveTo>
                  <a:lnTo>
                    <a:pt x="2032000" y="990606"/>
                  </a:lnTo>
                  <a:lnTo>
                    <a:pt x="2035175" y="996955"/>
                  </a:lnTo>
                  <a:lnTo>
                    <a:pt x="2035175" y="1003306"/>
                  </a:lnTo>
                  <a:lnTo>
                    <a:pt x="2032000" y="1016005"/>
                  </a:lnTo>
                  <a:lnTo>
                    <a:pt x="2025650" y="1025530"/>
                  </a:lnTo>
                  <a:lnTo>
                    <a:pt x="2019300" y="1028705"/>
                  </a:lnTo>
                  <a:lnTo>
                    <a:pt x="2016125" y="1031880"/>
                  </a:lnTo>
                  <a:lnTo>
                    <a:pt x="2012950" y="1025530"/>
                  </a:lnTo>
                  <a:lnTo>
                    <a:pt x="2019300" y="1006479"/>
                  </a:lnTo>
                  <a:lnTo>
                    <a:pt x="2022475" y="993781"/>
                  </a:lnTo>
                  <a:lnTo>
                    <a:pt x="2025650" y="987431"/>
                  </a:lnTo>
                  <a:close/>
                  <a:moveTo>
                    <a:pt x="3997325" y="841380"/>
                  </a:moveTo>
                  <a:lnTo>
                    <a:pt x="3997325" y="860430"/>
                  </a:lnTo>
                  <a:lnTo>
                    <a:pt x="3997325" y="869955"/>
                  </a:lnTo>
                  <a:lnTo>
                    <a:pt x="4000500" y="879481"/>
                  </a:lnTo>
                  <a:lnTo>
                    <a:pt x="4006850" y="882655"/>
                  </a:lnTo>
                  <a:lnTo>
                    <a:pt x="4013200" y="882655"/>
                  </a:lnTo>
                  <a:lnTo>
                    <a:pt x="4016375" y="879481"/>
                  </a:lnTo>
                  <a:lnTo>
                    <a:pt x="4016375" y="873130"/>
                  </a:lnTo>
                  <a:lnTo>
                    <a:pt x="4019550" y="863605"/>
                  </a:lnTo>
                  <a:lnTo>
                    <a:pt x="4025900" y="860430"/>
                  </a:lnTo>
                  <a:lnTo>
                    <a:pt x="4032250" y="866780"/>
                  </a:lnTo>
                  <a:lnTo>
                    <a:pt x="4035425" y="869955"/>
                  </a:lnTo>
                  <a:lnTo>
                    <a:pt x="4035425" y="873130"/>
                  </a:lnTo>
                  <a:lnTo>
                    <a:pt x="4029075" y="879481"/>
                  </a:lnTo>
                  <a:lnTo>
                    <a:pt x="4010025" y="901705"/>
                  </a:lnTo>
                  <a:lnTo>
                    <a:pt x="4003675" y="911230"/>
                  </a:lnTo>
                  <a:lnTo>
                    <a:pt x="4000500" y="920755"/>
                  </a:lnTo>
                  <a:lnTo>
                    <a:pt x="4000500" y="927105"/>
                  </a:lnTo>
                  <a:lnTo>
                    <a:pt x="4000500" y="933455"/>
                  </a:lnTo>
                  <a:lnTo>
                    <a:pt x="4003675" y="942980"/>
                  </a:lnTo>
                  <a:lnTo>
                    <a:pt x="4013200" y="952505"/>
                  </a:lnTo>
                  <a:lnTo>
                    <a:pt x="4022725" y="962031"/>
                  </a:lnTo>
                  <a:lnTo>
                    <a:pt x="3965575" y="955680"/>
                  </a:lnTo>
                  <a:lnTo>
                    <a:pt x="3930650" y="949330"/>
                  </a:lnTo>
                  <a:lnTo>
                    <a:pt x="3933825" y="942980"/>
                  </a:lnTo>
                  <a:lnTo>
                    <a:pt x="3940175" y="939805"/>
                  </a:lnTo>
                  <a:lnTo>
                    <a:pt x="3946525" y="936630"/>
                  </a:lnTo>
                  <a:lnTo>
                    <a:pt x="3949700" y="930280"/>
                  </a:lnTo>
                  <a:lnTo>
                    <a:pt x="3943350" y="901705"/>
                  </a:lnTo>
                  <a:lnTo>
                    <a:pt x="3940175" y="885830"/>
                  </a:lnTo>
                  <a:lnTo>
                    <a:pt x="3943350" y="879481"/>
                  </a:lnTo>
                  <a:lnTo>
                    <a:pt x="3946525" y="876305"/>
                  </a:lnTo>
                  <a:lnTo>
                    <a:pt x="3949700" y="873130"/>
                  </a:lnTo>
                  <a:lnTo>
                    <a:pt x="3956050" y="869955"/>
                  </a:lnTo>
                  <a:lnTo>
                    <a:pt x="3968750" y="869955"/>
                  </a:lnTo>
                  <a:lnTo>
                    <a:pt x="3971925" y="869955"/>
                  </a:lnTo>
                  <a:lnTo>
                    <a:pt x="3978275" y="873130"/>
                  </a:lnTo>
                  <a:lnTo>
                    <a:pt x="3981450" y="869955"/>
                  </a:lnTo>
                  <a:lnTo>
                    <a:pt x="3984625" y="866780"/>
                  </a:lnTo>
                  <a:lnTo>
                    <a:pt x="3981450" y="857255"/>
                  </a:lnTo>
                  <a:lnTo>
                    <a:pt x="3981450" y="850905"/>
                  </a:lnTo>
                  <a:lnTo>
                    <a:pt x="3984625" y="847730"/>
                  </a:lnTo>
                  <a:lnTo>
                    <a:pt x="3987800" y="844555"/>
                  </a:lnTo>
                  <a:lnTo>
                    <a:pt x="3997325" y="841380"/>
                  </a:lnTo>
                  <a:close/>
                  <a:moveTo>
                    <a:pt x="2945130" y="387355"/>
                  </a:moveTo>
                  <a:lnTo>
                    <a:pt x="2952750" y="400055"/>
                  </a:lnTo>
                  <a:lnTo>
                    <a:pt x="2959100" y="396880"/>
                  </a:lnTo>
                  <a:lnTo>
                    <a:pt x="2959307" y="396465"/>
                  </a:lnTo>
                  <a:lnTo>
                    <a:pt x="2959553" y="395973"/>
                  </a:lnTo>
                  <a:lnTo>
                    <a:pt x="2962275" y="396880"/>
                  </a:lnTo>
                  <a:lnTo>
                    <a:pt x="2962275" y="393705"/>
                  </a:lnTo>
                  <a:lnTo>
                    <a:pt x="2961216" y="392647"/>
                  </a:lnTo>
                  <a:lnTo>
                    <a:pt x="2959553" y="395973"/>
                  </a:lnTo>
                  <a:lnTo>
                    <a:pt x="2952750" y="393705"/>
                  </a:lnTo>
                  <a:lnTo>
                    <a:pt x="2945130" y="387355"/>
                  </a:lnTo>
                  <a:close/>
                  <a:moveTo>
                    <a:pt x="2901950" y="387355"/>
                  </a:moveTo>
                  <a:lnTo>
                    <a:pt x="2908300" y="387355"/>
                  </a:lnTo>
                  <a:lnTo>
                    <a:pt x="2911475" y="393705"/>
                  </a:lnTo>
                  <a:lnTo>
                    <a:pt x="2914650" y="400055"/>
                  </a:lnTo>
                  <a:lnTo>
                    <a:pt x="2917825" y="425455"/>
                  </a:lnTo>
                  <a:lnTo>
                    <a:pt x="2921000" y="434981"/>
                  </a:lnTo>
                  <a:lnTo>
                    <a:pt x="2927350" y="444506"/>
                  </a:lnTo>
                  <a:lnTo>
                    <a:pt x="2943225" y="457205"/>
                  </a:lnTo>
                  <a:lnTo>
                    <a:pt x="2949575" y="463555"/>
                  </a:lnTo>
                  <a:lnTo>
                    <a:pt x="2955925" y="469905"/>
                  </a:lnTo>
                  <a:lnTo>
                    <a:pt x="2955925" y="476255"/>
                  </a:lnTo>
                  <a:lnTo>
                    <a:pt x="2952750" y="485781"/>
                  </a:lnTo>
                  <a:lnTo>
                    <a:pt x="2940050" y="485781"/>
                  </a:lnTo>
                  <a:lnTo>
                    <a:pt x="2930525" y="482605"/>
                  </a:lnTo>
                  <a:lnTo>
                    <a:pt x="2924175" y="479430"/>
                  </a:lnTo>
                  <a:lnTo>
                    <a:pt x="2908300" y="476255"/>
                  </a:lnTo>
                  <a:lnTo>
                    <a:pt x="2898775" y="479430"/>
                  </a:lnTo>
                  <a:lnTo>
                    <a:pt x="2882900" y="485781"/>
                  </a:lnTo>
                  <a:lnTo>
                    <a:pt x="2870200" y="488955"/>
                  </a:lnTo>
                  <a:lnTo>
                    <a:pt x="2863850" y="488955"/>
                  </a:lnTo>
                  <a:lnTo>
                    <a:pt x="2860675" y="485781"/>
                  </a:lnTo>
                  <a:lnTo>
                    <a:pt x="2854325" y="476255"/>
                  </a:lnTo>
                  <a:lnTo>
                    <a:pt x="2854325" y="469905"/>
                  </a:lnTo>
                  <a:lnTo>
                    <a:pt x="2857500" y="463555"/>
                  </a:lnTo>
                  <a:lnTo>
                    <a:pt x="2863850" y="460380"/>
                  </a:lnTo>
                  <a:lnTo>
                    <a:pt x="2879725" y="457205"/>
                  </a:lnTo>
                  <a:lnTo>
                    <a:pt x="2892425" y="457205"/>
                  </a:lnTo>
                  <a:lnTo>
                    <a:pt x="2889250" y="447680"/>
                  </a:lnTo>
                  <a:lnTo>
                    <a:pt x="2886075" y="431805"/>
                  </a:lnTo>
                  <a:lnTo>
                    <a:pt x="2882900" y="422280"/>
                  </a:lnTo>
                  <a:lnTo>
                    <a:pt x="2886075" y="409580"/>
                  </a:lnTo>
                  <a:lnTo>
                    <a:pt x="2889250" y="400055"/>
                  </a:lnTo>
                  <a:lnTo>
                    <a:pt x="2895600" y="390530"/>
                  </a:lnTo>
                  <a:lnTo>
                    <a:pt x="2901950" y="387355"/>
                  </a:lnTo>
                  <a:close/>
                  <a:moveTo>
                    <a:pt x="2917825" y="355605"/>
                  </a:moveTo>
                  <a:lnTo>
                    <a:pt x="2921000" y="358780"/>
                  </a:lnTo>
                  <a:lnTo>
                    <a:pt x="2924175" y="361955"/>
                  </a:lnTo>
                  <a:lnTo>
                    <a:pt x="2930525" y="371480"/>
                  </a:lnTo>
                  <a:lnTo>
                    <a:pt x="2933700" y="377830"/>
                  </a:lnTo>
                  <a:lnTo>
                    <a:pt x="2945130" y="387355"/>
                  </a:lnTo>
                  <a:lnTo>
                    <a:pt x="2943225" y="384180"/>
                  </a:lnTo>
                  <a:lnTo>
                    <a:pt x="2943225" y="381005"/>
                  </a:lnTo>
                  <a:lnTo>
                    <a:pt x="2946400" y="377830"/>
                  </a:lnTo>
                  <a:lnTo>
                    <a:pt x="2949575" y="381005"/>
                  </a:lnTo>
                  <a:lnTo>
                    <a:pt x="2955925" y="387355"/>
                  </a:lnTo>
                  <a:lnTo>
                    <a:pt x="2961216" y="392647"/>
                  </a:lnTo>
                  <a:lnTo>
                    <a:pt x="2962131" y="390818"/>
                  </a:lnTo>
                  <a:lnTo>
                    <a:pt x="2962275" y="390530"/>
                  </a:lnTo>
                  <a:lnTo>
                    <a:pt x="2965450" y="390530"/>
                  </a:lnTo>
                  <a:lnTo>
                    <a:pt x="2968625" y="396880"/>
                  </a:lnTo>
                  <a:lnTo>
                    <a:pt x="2968625" y="406405"/>
                  </a:lnTo>
                  <a:lnTo>
                    <a:pt x="2971800" y="412755"/>
                  </a:lnTo>
                  <a:lnTo>
                    <a:pt x="2974975" y="419105"/>
                  </a:lnTo>
                  <a:lnTo>
                    <a:pt x="2981325" y="425455"/>
                  </a:lnTo>
                  <a:lnTo>
                    <a:pt x="2987675" y="425455"/>
                  </a:lnTo>
                  <a:lnTo>
                    <a:pt x="2987675" y="422280"/>
                  </a:lnTo>
                  <a:lnTo>
                    <a:pt x="2984500" y="415930"/>
                  </a:lnTo>
                  <a:lnTo>
                    <a:pt x="2981325" y="412755"/>
                  </a:lnTo>
                  <a:lnTo>
                    <a:pt x="2974975" y="406405"/>
                  </a:lnTo>
                  <a:lnTo>
                    <a:pt x="2974975" y="400055"/>
                  </a:lnTo>
                  <a:lnTo>
                    <a:pt x="2978150" y="393705"/>
                  </a:lnTo>
                  <a:lnTo>
                    <a:pt x="2984500" y="390530"/>
                  </a:lnTo>
                  <a:lnTo>
                    <a:pt x="2994025" y="387355"/>
                  </a:lnTo>
                  <a:lnTo>
                    <a:pt x="3003550" y="390530"/>
                  </a:lnTo>
                  <a:lnTo>
                    <a:pt x="3032125" y="396880"/>
                  </a:lnTo>
                  <a:lnTo>
                    <a:pt x="3035300" y="396880"/>
                  </a:lnTo>
                  <a:lnTo>
                    <a:pt x="3041650" y="393705"/>
                  </a:lnTo>
                  <a:lnTo>
                    <a:pt x="3051175" y="384180"/>
                  </a:lnTo>
                  <a:lnTo>
                    <a:pt x="3057525" y="377830"/>
                  </a:lnTo>
                  <a:lnTo>
                    <a:pt x="3067050" y="374655"/>
                  </a:lnTo>
                  <a:lnTo>
                    <a:pt x="3079750" y="374655"/>
                  </a:lnTo>
                  <a:lnTo>
                    <a:pt x="3095625" y="377830"/>
                  </a:lnTo>
                  <a:lnTo>
                    <a:pt x="3108325" y="381005"/>
                  </a:lnTo>
                  <a:lnTo>
                    <a:pt x="3114675" y="390530"/>
                  </a:lnTo>
                  <a:lnTo>
                    <a:pt x="3114675" y="396880"/>
                  </a:lnTo>
                  <a:lnTo>
                    <a:pt x="3114675" y="406405"/>
                  </a:lnTo>
                  <a:lnTo>
                    <a:pt x="3111500" y="419105"/>
                  </a:lnTo>
                  <a:lnTo>
                    <a:pt x="3105150" y="428630"/>
                  </a:lnTo>
                  <a:lnTo>
                    <a:pt x="3086100" y="450856"/>
                  </a:lnTo>
                  <a:lnTo>
                    <a:pt x="3063875" y="473080"/>
                  </a:lnTo>
                  <a:lnTo>
                    <a:pt x="3041650" y="488955"/>
                  </a:lnTo>
                  <a:lnTo>
                    <a:pt x="3022600" y="501655"/>
                  </a:lnTo>
                  <a:lnTo>
                    <a:pt x="3016250" y="501655"/>
                  </a:lnTo>
                  <a:lnTo>
                    <a:pt x="3009900" y="501655"/>
                  </a:lnTo>
                  <a:lnTo>
                    <a:pt x="2994025" y="482606"/>
                  </a:lnTo>
                  <a:lnTo>
                    <a:pt x="2978150" y="469906"/>
                  </a:lnTo>
                  <a:lnTo>
                    <a:pt x="2955925" y="457206"/>
                  </a:lnTo>
                  <a:lnTo>
                    <a:pt x="2946400" y="447681"/>
                  </a:lnTo>
                  <a:lnTo>
                    <a:pt x="2940050" y="434981"/>
                  </a:lnTo>
                  <a:lnTo>
                    <a:pt x="2930525" y="415930"/>
                  </a:lnTo>
                  <a:lnTo>
                    <a:pt x="2921000" y="384180"/>
                  </a:lnTo>
                  <a:lnTo>
                    <a:pt x="2917825" y="381005"/>
                  </a:lnTo>
                  <a:lnTo>
                    <a:pt x="2914650" y="377830"/>
                  </a:lnTo>
                  <a:lnTo>
                    <a:pt x="2914650" y="368305"/>
                  </a:lnTo>
                  <a:lnTo>
                    <a:pt x="2917825" y="358780"/>
                  </a:lnTo>
                  <a:lnTo>
                    <a:pt x="2917825" y="355605"/>
                  </a:lnTo>
                  <a:close/>
                  <a:moveTo>
                    <a:pt x="5000625" y="269880"/>
                  </a:moveTo>
                  <a:lnTo>
                    <a:pt x="5003800" y="273055"/>
                  </a:lnTo>
                  <a:lnTo>
                    <a:pt x="5006975" y="276229"/>
                  </a:lnTo>
                  <a:lnTo>
                    <a:pt x="5010150" y="288929"/>
                  </a:lnTo>
                  <a:lnTo>
                    <a:pt x="5010150" y="288930"/>
                  </a:lnTo>
                  <a:lnTo>
                    <a:pt x="4997450" y="314330"/>
                  </a:lnTo>
                  <a:lnTo>
                    <a:pt x="4994275" y="327030"/>
                  </a:lnTo>
                  <a:lnTo>
                    <a:pt x="4997450" y="327030"/>
                  </a:lnTo>
                  <a:lnTo>
                    <a:pt x="5003800" y="323854"/>
                  </a:lnTo>
                  <a:lnTo>
                    <a:pt x="5010150" y="314329"/>
                  </a:lnTo>
                  <a:lnTo>
                    <a:pt x="5013325" y="314329"/>
                  </a:lnTo>
                  <a:lnTo>
                    <a:pt x="5029200" y="330205"/>
                  </a:lnTo>
                  <a:lnTo>
                    <a:pt x="5038725" y="352429"/>
                  </a:lnTo>
                  <a:lnTo>
                    <a:pt x="5045075" y="371480"/>
                  </a:lnTo>
                  <a:lnTo>
                    <a:pt x="5048250" y="396880"/>
                  </a:lnTo>
                  <a:lnTo>
                    <a:pt x="5051425" y="441330"/>
                  </a:lnTo>
                  <a:lnTo>
                    <a:pt x="5051425" y="488955"/>
                  </a:lnTo>
                  <a:lnTo>
                    <a:pt x="5054600" y="498479"/>
                  </a:lnTo>
                  <a:lnTo>
                    <a:pt x="5060950" y="504829"/>
                  </a:lnTo>
                  <a:lnTo>
                    <a:pt x="5070475" y="508005"/>
                  </a:lnTo>
                  <a:lnTo>
                    <a:pt x="5080000" y="511179"/>
                  </a:lnTo>
                  <a:lnTo>
                    <a:pt x="5102225" y="514355"/>
                  </a:lnTo>
                  <a:lnTo>
                    <a:pt x="5114925" y="514355"/>
                  </a:lnTo>
                  <a:lnTo>
                    <a:pt x="5118100" y="514355"/>
                  </a:lnTo>
                  <a:lnTo>
                    <a:pt x="5118100" y="517529"/>
                  </a:lnTo>
                  <a:lnTo>
                    <a:pt x="5095875" y="561979"/>
                  </a:lnTo>
                  <a:lnTo>
                    <a:pt x="5092700" y="571504"/>
                  </a:lnTo>
                  <a:lnTo>
                    <a:pt x="5092700" y="581029"/>
                  </a:lnTo>
                  <a:lnTo>
                    <a:pt x="5099050" y="590555"/>
                  </a:lnTo>
                  <a:lnTo>
                    <a:pt x="5111750" y="600079"/>
                  </a:lnTo>
                  <a:lnTo>
                    <a:pt x="5127625" y="615955"/>
                  </a:lnTo>
                  <a:lnTo>
                    <a:pt x="5146675" y="641354"/>
                  </a:lnTo>
                  <a:lnTo>
                    <a:pt x="5146675" y="647705"/>
                  </a:lnTo>
                  <a:lnTo>
                    <a:pt x="5146675" y="654054"/>
                  </a:lnTo>
                  <a:lnTo>
                    <a:pt x="5146675" y="654055"/>
                  </a:lnTo>
                  <a:lnTo>
                    <a:pt x="5143500" y="660404"/>
                  </a:lnTo>
                  <a:lnTo>
                    <a:pt x="5137150" y="666755"/>
                  </a:lnTo>
                  <a:lnTo>
                    <a:pt x="5133975" y="682630"/>
                  </a:lnTo>
                  <a:lnTo>
                    <a:pt x="5133975" y="692155"/>
                  </a:lnTo>
                  <a:lnTo>
                    <a:pt x="5137150" y="695329"/>
                  </a:lnTo>
                  <a:lnTo>
                    <a:pt x="5140325" y="698504"/>
                  </a:lnTo>
                  <a:lnTo>
                    <a:pt x="5143500" y="698504"/>
                  </a:lnTo>
                  <a:lnTo>
                    <a:pt x="5153025" y="692155"/>
                  </a:lnTo>
                  <a:lnTo>
                    <a:pt x="5162550" y="688979"/>
                  </a:lnTo>
                  <a:lnTo>
                    <a:pt x="5168900" y="685804"/>
                  </a:lnTo>
                  <a:lnTo>
                    <a:pt x="5172075" y="688979"/>
                  </a:lnTo>
                  <a:lnTo>
                    <a:pt x="5168900" y="692155"/>
                  </a:lnTo>
                  <a:lnTo>
                    <a:pt x="5162550" y="701680"/>
                  </a:lnTo>
                  <a:lnTo>
                    <a:pt x="5162550" y="727079"/>
                  </a:lnTo>
                  <a:lnTo>
                    <a:pt x="5165725" y="749304"/>
                  </a:lnTo>
                  <a:lnTo>
                    <a:pt x="5162550" y="762004"/>
                  </a:lnTo>
                  <a:lnTo>
                    <a:pt x="5165725" y="774704"/>
                  </a:lnTo>
                  <a:lnTo>
                    <a:pt x="5172075" y="800105"/>
                  </a:lnTo>
                  <a:lnTo>
                    <a:pt x="5175250" y="825504"/>
                  </a:lnTo>
                  <a:lnTo>
                    <a:pt x="5178425" y="876305"/>
                  </a:lnTo>
                  <a:lnTo>
                    <a:pt x="5178425" y="904880"/>
                  </a:lnTo>
                  <a:lnTo>
                    <a:pt x="5184775" y="930279"/>
                  </a:lnTo>
                  <a:lnTo>
                    <a:pt x="5191125" y="955679"/>
                  </a:lnTo>
                  <a:lnTo>
                    <a:pt x="5207000" y="977904"/>
                  </a:lnTo>
                  <a:lnTo>
                    <a:pt x="5219700" y="993779"/>
                  </a:lnTo>
                  <a:lnTo>
                    <a:pt x="5229225" y="1000130"/>
                  </a:lnTo>
                  <a:lnTo>
                    <a:pt x="5238750" y="1000130"/>
                  </a:lnTo>
                  <a:lnTo>
                    <a:pt x="5245100" y="993779"/>
                  </a:lnTo>
                  <a:lnTo>
                    <a:pt x="5260975" y="974730"/>
                  </a:lnTo>
                  <a:lnTo>
                    <a:pt x="5267325" y="965205"/>
                  </a:lnTo>
                  <a:lnTo>
                    <a:pt x="5276850" y="955679"/>
                  </a:lnTo>
                  <a:lnTo>
                    <a:pt x="5280025" y="955679"/>
                  </a:lnTo>
                  <a:lnTo>
                    <a:pt x="5286375" y="958855"/>
                  </a:lnTo>
                  <a:lnTo>
                    <a:pt x="5289550" y="962030"/>
                  </a:lnTo>
                  <a:lnTo>
                    <a:pt x="5292725" y="962030"/>
                  </a:lnTo>
                  <a:lnTo>
                    <a:pt x="5305425" y="962030"/>
                  </a:lnTo>
                  <a:lnTo>
                    <a:pt x="5314950" y="955679"/>
                  </a:lnTo>
                  <a:lnTo>
                    <a:pt x="5318125" y="952504"/>
                  </a:lnTo>
                  <a:lnTo>
                    <a:pt x="5321300" y="946154"/>
                  </a:lnTo>
                  <a:lnTo>
                    <a:pt x="5324475" y="939804"/>
                  </a:lnTo>
                  <a:lnTo>
                    <a:pt x="5330825" y="936629"/>
                  </a:lnTo>
                  <a:lnTo>
                    <a:pt x="5337175" y="939804"/>
                  </a:lnTo>
                  <a:lnTo>
                    <a:pt x="5343525" y="949329"/>
                  </a:lnTo>
                  <a:lnTo>
                    <a:pt x="5349875" y="974730"/>
                  </a:lnTo>
                  <a:lnTo>
                    <a:pt x="5353050" y="1000130"/>
                  </a:lnTo>
                  <a:lnTo>
                    <a:pt x="5356225" y="1009655"/>
                  </a:lnTo>
                  <a:lnTo>
                    <a:pt x="5362575" y="1016005"/>
                  </a:lnTo>
                  <a:lnTo>
                    <a:pt x="5375275" y="1019179"/>
                  </a:lnTo>
                  <a:lnTo>
                    <a:pt x="5387975" y="1025530"/>
                  </a:lnTo>
                  <a:lnTo>
                    <a:pt x="5413375" y="1047755"/>
                  </a:lnTo>
                  <a:lnTo>
                    <a:pt x="5461000" y="1092205"/>
                  </a:lnTo>
                  <a:lnTo>
                    <a:pt x="5464175" y="1092205"/>
                  </a:lnTo>
                  <a:lnTo>
                    <a:pt x="5467350" y="1092205"/>
                  </a:lnTo>
                  <a:lnTo>
                    <a:pt x="5473700" y="1092205"/>
                  </a:lnTo>
                  <a:lnTo>
                    <a:pt x="5470525" y="1098555"/>
                  </a:lnTo>
                  <a:lnTo>
                    <a:pt x="5467350" y="1104904"/>
                  </a:lnTo>
                  <a:lnTo>
                    <a:pt x="5457825" y="1117605"/>
                  </a:lnTo>
                  <a:lnTo>
                    <a:pt x="5454650" y="1130305"/>
                  </a:lnTo>
                  <a:lnTo>
                    <a:pt x="5454650" y="1136655"/>
                  </a:lnTo>
                  <a:lnTo>
                    <a:pt x="5454650" y="1143006"/>
                  </a:lnTo>
                  <a:lnTo>
                    <a:pt x="5457825" y="1146180"/>
                  </a:lnTo>
                  <a:lnTo>
                    <a:pt x="5467350" y="1152529"/>
                  </a:lnTo>
                  <a:lnTo>
                    <a:pt x="5470525" y="1155705"/>
                  </a:lnTo>
                  <a:lnTo>
                    <a:pt x="5457825" y="1171580"/>
                  </a:lnTo>
                  <a:lnTo>
                    <a:pt x="5451475" y="1181105"/>
                  </a:lnTo>
                  <a:lnTo>
                    <a:pt x="5451475" y="1190631"/>
                  </a:lnTo>
                  <a:lnTo>
                    <a:pt x="5454650" y="1216030"/>
                  </a:lnTo>
                  <a:lnTo>
                    <a:pt x="5467350" y="1247779"/>
                  </a:lnTo>
                  <a:lnTo>
                    <a:pt x="5480050" y="1282705"/>
                  </a:lnTo>
                  <a:lnTo>
                    <a:pt x="5486400" y="1311280"/>
                  </a:lnTo>
                  <a:lnTo>
                    <a:pt x="5489575" y="1323980"/>
                  </a:lnTo>
                  <a:lnTo>
                    <a:pt x="5486400" y="1333505"/>
                  </a:lnTo>
                  <a:lnTo>
                    <a:pt x="5483225" y="1346205"/>
                  </a:lnTo>
                  <a:lnTo>
                    <a:pt x="5476875" y="1362080"/>
                  </a:lnTo>
                  <a:lnTo>
                    <a:pt x="5473700" y="1371605"/>
                  </a:lnTo>
                  <a:lnTo>
                    <a:pt x="5476875" y="1381130"/>
                  </a:lnTo>
                  <a:lnTo>
                    <a:pt x="5483225" y="1397005"/>
                  </a:lnTo>
                  <a:lnTo>
                    <a:pt x="5499100" y="1416056"/>
                  </a:lnTo>
                  <a:lnTo>
                    <a:pt x="5524500" y="1444629"/>
                  </a:lnTo>
                  <a:lnTo>
                    <a:pt x="5527675" y="1450979"/>
                  </a:lnTo>
                  <a:lnTo>
                    <a:pt x="5530850" y="1457330"/>
                  </a:lnTo>
                  <a:lnTo>
                    <a:pt x="5534025" y="1463679"/>
                  </a:lnTo>
                  <a:lnTo>
                    <a:pt x="5540375" y="1470030"/>
                  </a:lnTo>
                  <a:lnTo>
                    <a:pt x="5543550" y="1470030"/>
                  </a:lnTo>
                  <a:lnTo>
                    <a:pt x="5553075" y="1470030"/>
                  </a:lnTo>
                  <a:lnTo>
                    <a:pt x="5559425" y="1466855"/>
                  </a:lnTo>
                  <a:lnTo>
                    <a:pt x="5565775" y="1466855"/>
                  </a:lnTo>
                  <a:lnTo>
                    <a:pt x="5565775" y="1470030"/>
                  </a:lnTo>
                  <a:lnTo>
                    <a:pt x="5565775" y="1473204"/>
                  </a:lnTo>
                  <a:lnTo>
                    <a:pt x="5562600" y="1482729"/>
                  </a:lnTo>
                  <a:lnTo>
                    <a:pt x="5556250" y="1501780"/>
                  </a:lnTo>
                  <a:lnTo>
                    <a:pt x="5565775" y="1530354"/>
                  </a:lnTo>
                  <a:lnTo>
                    <a:pt x="5578475" y="1562105"/>
                  </a:lnTo>
                  <a:lnTo>
                    <a:pt x="5588000" y="1590679"/>
                  </a:lnTo>
                  <a:lnTo>
                    <a:pt x="5594350" y="1619255"/>
                  </a:lnTo>
                  <a:lnTo>
                    <a:pt x="5597525" y="1635130"/>
                  </a:lnTo>
                  <a:lnTo>
                    <a:pt x="5594350" y="1651005"/>
                  </a:lnTo>
                  <a:lnTo>
                    <a:pt x="5588000" y="1679581"/>
                  </a:lnTo>
                  <a:lnTo>
                    <a:pt x="5581650" y="1711330"/>
                  </a:lnTo>
                  <a:lnTo>
                    <a:pt x="5581650" y="1727205"/>
                  </a:lnTo>
                  <a:lnTo>
                    <a:pt x="5581650" y="1743080"/>
                  </a:lnTo>
                  <a:lnTo>
                    <a:pt x="5584825" y="1752605"/>
                  </a:lnTo>
                  <a:lnTo>
                    <a:pt x="5591175" y="1758955"/>
                  </a:lnTo>
                  <a:lnTo>
                    <a:pt x="5603875" y="1771655"/>
                  </a:lnTo>
                  <a:lnTo>
                    <a:pt x="5606184" y="1773386"/>
                  </a:lnTo>
                  <a:lnTo>
                    <a:pt x="5597525" y="1758955"/>
                  </a:lnTo>
                  <a:lnTo>
                    <a:pt x="5588000" y="1743080"/>
                  </a:lnTo>
                  <a:lnTo>
                    <a:pt x="5588000" y="1736731"/>
                  </a:lnTo>
                  <a:lnTo>
                    <a:pt x="5591175" y="1730379"/>
                  </a:lnTo>
                  <a:lnTo>
                    <a:pt x="5597525" y="1727206"/>
                  </a:lnTo>
                  <a:lnTo>
                    <a:pt x="5610225" y="1724030"/>
                  </a:lnTo>
                  <a:lnTo>
                    <a:pt x="5616575" y="1730379"/>
                  </a:lnTo>
                  <a:lnTo>
                    <a:pt x="5622925" y="1743080"/>
                  </a:lnTo>
                  <a:lnTo>
                    <a:pt x="5622925" y="1752605"/>
                  </a:lnTo>
                  <a:lnTo>
                    <a:pt x="5622925" y="1762130"/>
                  </a:lnTo>
                  <a:lnTo>
                    <a:pt x="5616575" y="1768480"/>
                  </a:lnTo>
                  <a:lnTo>
                    <a:pt x="5607610" y="1774456"/>
                  </a:lnTo>
                  <a:lnTo>
                    <a:pt x="5616575" y="1781181"/>
                  </a:lnTo>
                  <a:lnTo>
                    <a:pt x="5626100" y="1787530"/>
                  </a:lnTo>
                  <a:lnTo>
                    <a:pt x="5629275" y="1800231"/>
                  </a:lnTo>
                  <a:lnTo>
                    <a:pt x="5629275" y="1812930"/>
                  </a:lnTo>
                  <a:lnTo>
                    <a:pt x="5626100" y="1835155"/>
                  </a:lnTo>
                  <a:lnTo>
                    <a:pt x="5622925" y="1847855"/>
                  </a:lnTo>
                  <a:lnTo>
                    <a:pt x="5622925" y="1860555"/>
                  </a:lnTo>
                  <a:lnTo>
                    <a:pt x="5626100" y="1873255"/>
                  </a:lnTo>
                  <a:lnTo>
                    <a:pt x="5638800" y="1885955"/>
                  </a:lnTo>
                  <a:lnTo>
                    <a:pt x="5654675" y="1898656"/>
                  </a:lnTo>
                  <a:lnTo>
                    <a:pt x="5667375" y="1901830"/>
                  </a:lnTo>
                  <a:lnTo>
                    <a:pt x="5683250" y="1905004"/>
                  </a:lnTo>
                  <a:lnTo>
                    <a:pt x="5695950" y="1911354"/>
                  </a:lnTo>
                  <a:lnTo>
                    <a:pt x="5702300" y="1917706"/>
                  </a:lnTo>
                  <a:lnTo>
                    <a:pt x="5705475" y="1924056"/>
                  </a:lnTo>
                  <a:lnTo>
                    <a:pt x="5711825" y="1930405"/>
                  </a:lnTo>
                  <a:lnTo>
                    <a:pt x="5715000" y="1933580"/>
                  </a:lnTo>
                  <a:lnTo>
                    <a:pt x="5724525" y="1933580"/>
                  </a:lnTo>
                  <a:lnTo>
                    <a:pt x="5730875" y="1927230"/>
                  </a:lnTo>
                  <a:lnTo>
                    <a:pt x="5737225" y="1920880"/>
                  </a:lnTo>
                  <a:lnTo>
                    <a:pt x="5746750" y="1917706"/>
                  </a:lnTo>
                  <a:lnTo>
                    <a:pt x="5746750" y="1920880"/>
                  </a:lnTo>
                  <a:lnTo>
                    <a:pt x="5746750" y="1927230"/>
                  </a:lnTo>
                  <a:lnTo>
                    <a:pt x="5749925" y="1939930"/>
                  </a:lnTo>
                  <a:lnTo>
                    <a:pt x="5753100" y="1949455"/>
                  </a:lnTo>
                  <a:lnTo>
                    <a:pt x="5759450" y="1955806"/>
                  </a:lnTo>
                  <a:lnTo>
                    <a:pt x="5772150" y="1958980"/>
                  </a:lnTo>
                  <a:lnTo>
                    <a:pt x="5788025" y="1958980"/>
                  </a:lnTo>
                  <a:lnTo>
                    <a:pt x="5803900" y="1955806"/>
                  </a:lnTo>
                  <a:lnTo>
                    <a:pt x="5803900" y="1958980"/>
                  </a:lnTo>
                  <a:lnTo>
                    <a:pt x="5803900" y="1962155"/>
                  </a:lnTo>
                  <a:lnTo>
                    <a:pt x="5810250" y="1962155"/>
                  </a:lnTo>
                  <a:lnTo>
                    <a:pt x="5813425" y="1958980"/>
                  </a:lnTo>
                  <a:lnTo>
                    <a:pt x="5810250" y="1958980"/>
                  </a:lnTo>
                  <a:lnTo>
                    <a:pt x="5803900" y="1955806"/>
                  </a:lnTo>
                  <a:lnTo>
                    <a:pt x="5803900" y="1952630"/>
                  </a:lnTo>
                  <a:lnTo>
                    <a:pt x="5813425" y="1939930"/>
                  </a:lnTo>
                  <a:lnTo>
                    <a:pt x="5816600" y="1939930"/>
                  </a:lnTo>
                  <a:lnTo>
                    <a:pt x="5819775" y="1939930"/>
                  </a:lnTo>
                  <a:lnTo>
                    <a:pt x="5822950" y="1952630"/>
                  </a:lnTo>
                  <a:lnTo>
                    <a:pt x="5826125" y="1968505"/>
                  </a:lnTo>
                  <a:lnTo>
                    <a:pt x="5829300" y="1984380"/>
                  </a:lnTo>
                  <a:lnTo>
                    <a:pt x="5822950" y="1990731"/>
                  </a:lnTo>
                  <a:lnTo>
                    <a:pt x="5819775" y="1997080"/>
                  </a:lnTo>
                  <a:lnTo>
                    <a:pt x="5816600" y="2006601"/>
                  </a:lnTo>
                  <a:lnTo>
                    <a:pt x="5816600" y="2012952"/>
                  </a:lnTo>
                  <a:lnTo>
                    <a:pt x="5822950" y="2022476"/>
                  </a:lnTo>
                  <a:lnTo>
                    <a:pt x="5835650" y="2032001"/>
                  </a:lnTo>
                  <a:lnTo>
                    <a:pt x="5857875" y="2038350"/>
                  </a:lnTo>
                  <a:lnTo>
                    <a:pt x="5861050" y="2035176"/>
                  </a:lnTo>
                  <a:lnTo>
                    <a:pt x="5857875" y="2028827"/>
                  </a:lnTo>
                  <a:lnTo>
                    <a:pt x="5861050" y="2019299"/>
                  </a:lnTo>
                  <a:lnTo>
                    <a:pt x="5864225" y="2016126"/>
                  </a:lnTo>
                  <a:lnTo>
                    <a:pt x="5867400" y="2016126"/>
                  </a:lnTo>
                  <a:lnTo>
                    <a:pt x="5873750" y="2016126"/>
                  </a:lnTo>
                  <a:lnTo>
                    <a:pt x="5876925" y="2019299"/>
                  </a:lnTo>
                  <a:lnTo>
                    <a:pt x="5883275" y="2032001"/>
                  </a:lnTo>
                  <a:lnTo>
                    <a:pt x="5883275" y="2041526"/>
                  </a:lnTo>
                  <a:lnTo>
                    <a:pt x="5886450" y="2051052"/>
                  </a:lnTo>
                  <a:lnTo>
                    <a:pt x="5889625" y="2054225"/>
                  </a:lnTo>
                  <a:lnTo>
                    <a:pt x="5892800" y="2054225"/>
                  </a:lnTo>
                  <a:lnTo>
                    <a:pt x="5908675" y="2054225"/>
                  </a:lnTo>
                  <a:lnTo>
                    <a:pt x="5927725" y="2054225"/>
                  </a:lnTo>
                  <a:lnTo>
                    <a:pt x="5937250" y="2057401"/>
                  </a:lnTo>
                  <a:lnTo>
                    <a:pt x="5943600" y="2060576"/>
                  </a:lnTo>
                  <a:lnTo>
                    <a:pt x="5946775" y="2070102"/>
                  </a:lnTo>
                  <a:lnTo>
                    <a:pt x="5946775" y="2079627"/>
                  </a:lnTo>
                  <a:lnTo>
                    <a:pt x="5943600" y="2098676"/>
                  </a:lnTo>
                  <a:lnTo>
                    <a:pt x="5946775" y="2101851"/>
                  </a:lnTo>
                  <a:lnTo>
                    <a:pt x="5953125" y="2101851"/>
                  </a:lnTo>
                  <a:lnTo>
                    <a:pt x="5969000" y="2095500"/>
                  </a:lnTo>
                  <a:lnTo>
                    <a:pt x="5991225" y="2079627"/>
                  </a:lnTo>
                  <a:lnTo>
                    <a:pt x="5994400" y="2079627"/>
                  </a:lnTo>
                  <a:lnTo>
                    <a:pt x="5997575" y="2082801"/>
                  </a:lnTo>
                  <a:lnTo>
                    <a:pt x="5997575" y="2089150"/>
                  </a:lnTo>
                  <a:lnTo>
                    <a:pt x="6000750" y="2108201"/>
                  </a:lnTo>
                  <a:lnTo>
                    <a:pt x="6013450" y="2114552"/>
                  </a:lnTo>
                  <a:lnTo>
                    <a:pt x="6032500" y="2124075"/>
                  </a:lnTo>
                  <a:lnTo>
                    <a:pt x="6045200" y="2149476"/>
                  </a:lnTo>
                  <a:lnTo>
                    <a:pt x="6051550" y="2174875"/>
                  </a:lnTo>
                  <a:lnTo>
                    <a:pt x="6048375" y="2178051"/>
                  </a:lnTo>
                  <a:lnTo>
                    <a:pt x="6042025" y="2174875"/>
                  </a:lnTo>
                  <a:lnTo>
                    <a:pt x="6029325" y="2165351"/>
                  </a:lnTo>
                  <a:lnTo>
                    <a:pt x="6016625" y="2155827"/>
                  </a:lnTo>
                  <a:lnTo>
                    <a:pt x="6010275" y="2152651"/>
                  </a:lnTo>
                  <a:lnTo>
                    <a:pt x="6007100" y="2152651"/>
                  </a:lnTo>
                  <a:lnTo>
                    <a:pt x="6007100" y="2155827"/>
                  </a:lnTo>
                  <a:lnTo>
                    <a:pt x="6007100" y="2162176"/>
                  </a:lnTo>
                  <a:lnTo>
                    <a:pt x="6013450" y="2174875"/>
                  </a:lnTo>
                  <a:lnTo>
                    <a:pt x="6013450" y="2190750"/>
                  </a:lnTo>
                  <a:lnTo>
                    <a:pt x="6013450" y="2203452"/>
                  </a:lnTo>
                  <a:lnTo>
                    <a:pt x="6022975" y="2225677"/>
                  </a:lnTo>
                  <a:lnTo>
                    <a:pt x="6029325" y="2235201"/>
                  </a:lnTo>
                  <a:lnTo>
                    <a:pt x="6038850" y="2244726"/>
                  </a:lnTo>
                  <a:lnTo>
                    <a:pt x="6048375" y="2244726"/>
                  </a:lnTo>
                  <a:lnTo>
                    <a:pt x="6057900" y="2244726"/>
                  </a:lnTo>
                  <a:lnTo>
                    <a:pt x="6067425" y="2244726"/>
                  </a:lnTo>
                  <a:lnTo>
                    <a:pt x="6070600" y="2247901"/>
                  </a:lnTo>
                  <a:lnTo>
                    <a:pt x="6073775" y="2251077"/>
                  </a:lnTo>
                  <a:lnTo>
                    <a:pt x="6076950" y="2257425"/>
                  </a:lnTo>
                  <a:lnTo>
                    <a:pt x="6080125" y="2263776"/>
                  </a:lnTo>
                  <a:lnTo>
                    <a:pt x="6092825" y="2270126"/>
                  </a:lnTo>
                  <a:lnTo>
                    <a:pt x="6099175" y="2276476"/>
                  </a:lnTo>
                  <a:lnTo>
                    <a:pt x="6102350" y="2282825"/>
                  </a:lnTo>
                  <a:lnTo>
                    <a:pt x="6102350" y="2289174"/>
                  </a:lnTo>
                  <a:lnTo>
                    <a:pt x="6099175" y="2298701"/>
                  </a:lnTo>
                  <a:lnTo>
                    <a:pt x="6092825" y="2308227"/>
                  </a:lnTo>
                  <a:lnTo>
                    <a:pt x="6089650" y="2314576"/>
                  </a:lnTo>
                  <a:lnTo>
                    <a:pt x="6089650" y="2317752"/>
                  </a:lnTo>
                  <a:lnTo>
                    <a:pt x="6092825" y="2320926"/>
                  </a:lnTo>
                  <a:lnTo>
                    <a:pt x="6099175" y="2324103"/>
                  </a:lnTo>
                  <a:lnTo>
                    <a:pt x="6102350" y="2324103"/>
                  </a:lnTo>
                  <a:lnTo>
                    <a:pt x="6105525" y="2317752"/>
                  </a:lnTo>
                  <a:lnTo>
                    <a:pt x="6108700" y="2317752"/>
                  </a:lnTo>
                  <a:lnTo>
                    <a:pt x="6111875" y="2324103"/>
                  </a:lnTo>
                  <a:lnTo>
                    <a:pt x="6115050" y="2333626"/>
                  </a:lnTo>
                  <a:lnTo>
                    <a:pt x="6115050" y="2349502"/>
                  </a:lnTo>
                  <a:lnTo>
                    <a:pt x="6111875" y="2368551"/>
                  </a:lnTo>
                  <a:lnTo>
                    <a:pt x="6121400" y="2374902"/>
                  </a:lnTo>
                  <a:lnTo>
                    <a:pt x="6134100" y="2381252"/>
                  </a:lnTo>
                  <a:lnTo>
                    <a:pt x="6137275" y="2378077"/>
                  </a:lnTo>
                  <a:lnTo>
                    <a:pt x="6143625" y="2374902"/>
                  </a:lnTo>
                  <a:lnTo>
                    <a:pt x="6146800" y="2371727"/>
                  </a:lnTo>
                  <a:lnTo>
                    <a:pt x="6149975" y="2374902"/>
                  </a:lnTo>
                  <a:lnTo>
                    <a:pt x="6137275" y="2416176"/>
                  </a:lnTo>
                  <a:lnTo>
                    <a:pt x="6134100" y="2425701"/>
                  </a:lnTo>
                  <a:lnTo>
                    <a:pt x="6137275" y="2441576"/>
                  </a:lnTo>
                  <a:lnTo>
                    <a:pt x="6143625" y="2479675"/>
                  </a:lnTo>
                  <a:lnTo>
                    <a:pt x="6153150" y="2511426"/>
                  </a:lnTo>
                  <a:lnTo>
                    <a:pt x="6159500" y="2524126"/>
                  </a:lnTo>
                  <a:lnTo>
                    <a:pt x="6162675" y="2530477"/>
                  </a:lnTo>
                  <a:lnTo>
                    <a:pt x="6165850" y="2530477"/>
                  </a:lnTo>
                  <a:lnTo>
                    <a:pt x="6165850" y="2533651"/>
                  </a:lnTo>
                  <a:lnTo>
                    <a:pt x="6159500" y="2536826"/>
                  </a:lnTo>
                  <a:lnTo>
                    <a:pt x="6156325" y="2540002"/>
                  </a:lnTo>
                  <a:lnTo>
                    <a:pt x="6156325" y="2543177"/>
                  </a:lnTo>
                  <a:lnTo>
                    <a:pt x="6159500" y="2543177"/>
                  </a:lnTo>
                  <a:lnTo>
                    <a:pt x="6165850" y="2540002"/>
                  </a:lnTo>
                  <a:lnTo>
                    <a:pt x="6169025" y="2540002"/>
                  </a:lnTo>
                  <a:lnTo>
                    <a:pt x="6175375" y="2540002"/>
                  </a:lnTo>
                  <a:lnTo>
                    <a:pt x="6175375" y="2543177"/>
                  </a:lnTo>
                  <a:lnTo>
                    <a:pt x="6175375" y="2549526"/>
                  </a:lnTo>
                  <a:lnTo>
                    <a:pt x="6169025" y="2559052"/>
                  </a:lnTo>
                  <a:lnTo>
                    <a:pt x="6162675" y="2568577"/>
                  </a:lnTo>
                  <a:lnTo>
                    <a:pt x="6162675" y="2571751"/>
                  </a:lnTo>
                  <a:lnTo>
                    <a:pt x="6165850" y="2571751"/>
                  </a:lnTo>
                  <a:lnTo>
                    <a:pt x="6172200" y="2565401"/>
                  </a:lnTo>
                  <a:lnTo>
                    <a:pt x="6178550" y="2555877"/>
                  </a:lnTo>
                  <a:lnTo>
                    <a:pt x="6184900" y="2546352"/>
                  </a:lnTo>
                  <a:lnTo>
                    <a:pt x="6191250" y="2543177"/>
                  </a:lnTo>
                  <a:lnTo>
                    <a:pt x="6194425" y="2543177"/>
                  </a:lnTo>
                  <a:lnTo>
                    <a:pt x="6203950" y="2549526"/>
                  </a:lnTo>
                  <a:lnTo>
                    <a:pt x="6210300" y="2559052"/>
                  </a:lnTo>
                  <a:lnTo>
                    <a:pt x="6219825" y="2578102"/>
                  </a:lnTo>
                  <a:lnTo>
                    <a:pt x="6226175" y="2587626"/>
                  </a:lnTo>
                  <a:lnTo>
                    <a:pt x="6226175" y="2590801"/>
                  </a:lnTo>
                  <a:lnTo>
                    <a:pt x="6229350" y="2590801"/>
                  </a:lnTo>
                  <a:lnTo>
                    <a:pt x="6232525" y="2587626"/>
                  </a:lnTo>
                  <a:lnTo>
                    <a:pt x="6235700" y="2581277"/>
                  </a:lnTo>
                  <a:lnTo>
                    <a:pt x="6232525" y="2571751"/>
                  </a:lnTo>
                  <a:lnTo>
                    <a:pt x="6219825" y="2543177"/>
                  </a:lnTo>
                  <a:lnTo>
                    <a:pt x="6213475" y="2527300"/>
                  </a:lnTo>
                  <a:lnTo>
                    <a:pt x="6210300" y="2514602"/>
                  </a:lnTo>
                  <a:lnTo>
                    <a:pt x="6213475" y="2508251"/>
                  </a:lnTo>
                  <a:lnTo>
                    <a:pt x="6216650" y="2501901"/>
                  </a:lnTo>
                  <a:lnTo>
                    <a:pt x="6226175" y="2498727"/>
                  </a:lnTo>
                  <a:lnTo>
                    <a:pt x="6235700" y="2495552"/>
                  </a:lnTo>
                  <a:lnTo>
                    <a:pt x="6242050" y="2492376"/>
                  </a:lnTo>
                  <a:lnTo>
                    <a:pt x="6245225" y="2495552"/>
                  </a:lnTo>
                  <a:lnTo>
                    <a:pt x="6251575" y="2508251"/>
                  </a:lnTo>
                  <a:lnTo>
                    <a:pt x="6257925" y="2524126"/>
                  </a:lnTo>
                  <a:lnTo>
                    <a:pt x="6261100" y="2536826"/>
                  </a:lnTo>
                  <a:lnTo>
                    <a:pt x="6273800" y="2546352"/>
                  </a:lnTo>
                  <a:lnTo>
                    <a:pt x="6289675" y="2555877"/>
                  </a:lnTo>
                  <a:lnTo>
                    <a:pt x="6305550" y="2565401"/>
                  </a:lnTo>
                  <a:lnTo>
                    <a:pt x="6318250" y="2571751"/>
                  </a:lnTo>
                  <a:lnTo>
                    <a:pt x="6334125" y="2593977"/>
                  </a:lnTo>
                  <a:lnTo>
                    <a:pt x="6330950" y="2578102"/>
                  </a:lnTo>
                  <a:lnTo>
                    <a:pt x="6324600" y="2568577"/>
                  </a:lnTo>
                  <a:lnTo>
                    <a:pt x="6321425" y="2559052"/>
                  </a:lnTo>
                  <a:lnTo>
                    <a:pt x="6321425" y="2546352"/>
                  </a:lnTo>
                  <a:lnTo>
                    <a:pt x="6324600" y="2527300"/>
                  </a:lnTo>
                  <a:lnTo>
                    <a:pt x="6327775" y="2524126"/>
                  </a:lnTo>
                  <a:lnTo>
                    <a:pt x="6327775" y="2527300"/>
                  </a:lnTo>
                  <a:lnTo>
                    <a:pt x="6334125" y="2540002"/>
                  </a:lnTo>
                  <a:lnTo>
                    <a:pt x="6337300" y="2549526"/>
                  </a:lnTo>
                  <a:lnTo>
                    <a:pt x="6337300" y="2543177"/>
                  </a:lnTo>
                  <a:lnTo>
                    <a:pt x="6337300" y="2536826"/>
                  </a:lnTo>
                  <a:lnTo>
                    <a:pt x="6340475" y="2536826"/>
                  </a:lnTo>
                  <a:lnTo>
                    <a:pt x="6350000" y="2543177"/>
                  </a:lnTo>
                  <a:lnTo>
                    <a:pt x="6353175" y="2549526"/>
                  </a:lnTo>
                  <a:lnTo>
                    <a:pt x="6353175" y="2555877"/>
                  </a:lnTo>
                  <a:lnTo>
                    <a:pt x="6350000" y="2562227"/>
                  </a:lnTo>
                  <a:lnTo>
                    <a:pt x="6340475" y="2574927"/>
                  </a:lnTo>
                  <a:lnTo>
                    <a:pt x="6340475" y="2581277"/>
                  </a:lnTo>
                  <a:lnTo>
                    <a:pt x="6343650" y="2587626"/>
                  </a:lnTo>
                  <a:lnTo>
                    <a:pt x="6346825" y="2590801"/>
                  </a:lnTo>
                  <a:lnTo>
                    <a:pt x="6350000" y="2587626"/>
                  </a:lnTo>
                  <a:lnTo>
                    <a:pt x="6353175" y="2581277"/>
                  </a:lnTo>
                  <a:lnTo>
                    <a:pt x="6356350" y="2574927"/>
                  </a:lnTo>
                  <a:lnTo>
                    <a:pt x="6362700" y="2568577"/>
                  </a:lnTo>
                  <a:lnTo>
                    <a:pt x="6365875" y="2571751"/>
                  </a:lnTo>
                  <a:lnTo>
                    <a:pt x="6365875" y="2578102"/>
                  </a:lnTo>
                  <a:lnTo>
                    <a:pt x="6362700" y="2603501"/>
                  </a:lnTo>
                  <a:lnTo>
                    <a:pt x="6350000" y="2651126"/>
                  </a:lnTo>
                  <a:lnTo>
                    <a:pt x="6353175" y="2676527"/>
                  </a:lnTo>
                  <a:lnTo>
                    <a:pt x="6356350" y="2705102"/>
                  </a:lnTo>
                  <a:lnTo>
                    <a:pt x="6362700" y="2730500"/>
                  </a:lnTo>
                  <a:lnTo>
                    <a:pt x="6369050" y="2755901"/>
                  </a:lnTo>
                  <a:lnTo>
                    <a:pt x="6362700" y="2759076"/>
                  </a:lnTo>
                  <a:lnTo>
                    <a:pt x="6346825" y="2759076"/>
                  </a:lnTo>
                  <a:lnTo>
                    <a:pt x="6334125" y="2759076"/>
                  </a:lnTo>
                  <a:lnTo>
                    <a:pt x="6330950" y="2759076"/>
                  </a:lnTo>
                  <a:lnTo>
                    <a:pt x="6334125" y="2765426"/>
                  </a:lnTo>
                  <a:lnTo>
                    <a:pt x="6340475" y="2765426"/>
                  </a:lnTo>
                  <a:lnTo>
                    <a:pt x="6346825" y="2765426"/>
                  </a:lnTo>
                  <a:lnTo>
                    <a:pt x="6356350" y="2762251"/>
                  </a:lnTo>
                  <a:lnTo>
                    <a:pt x="6359525" y="2762251"/>
                  </a:lnTo>
                  <a:lnTo>
                    <a:pt x="6365875" y="2768603"/>
                  </a:lnTo>
                  <a:lnTo>
                    <a:pt x="6369050" y="2774951"/>
                  </a:lnTo>
                  <a:lnTo>
                    <a:pt x="6369050" y="2781303"/>
                  </a:lnTo>
                  <a:lnTo>
                    <a:pt x="6372225" y="2787652"/>
                  </a:lnTo>
                  <a:lnTo>
                    <a:pt x="6378575" y="2794001"/>
                  </a:lnTo>
                  <a:lnTo>
                    <a:pt x="6381750" y="2790826"/>
                  </a:lnTo>
                  <a:lnTo>
                    <a:pt x="6384925" y="2784477"/>
                  </a:lnTo>
                  <a:lnTo>
                    <a:pt x="6384925" y="2778126"/>
                  </a:lnTo>
                  <a:lnTo>
                    <a:pt x="6388100" y="2778126"/>
                  </a:lnTo>
                  <a:lnTo>
                    <a:pt x="6397625" y="2781303"/>
                  </a:lnTo>
                  <a:lnTo>
                    <a:pt x="6403975" y="2787652"/>
                  </a:lnTo>
                  <a:lnTo>
                    <a:pt x="6419850" y="2813051"/>
                  </a:lnTo>
                  <a:lnTo>
                    <a:pt x="6442075" y="2851151"/>
                  </a:lnTo>
                  <a:lnTo>
                    <a:pt x="6448425" y="2860676"/>
                  </a:lnTo>
                  <a:lnTo>
                    <a:pt x="6457950" y="2863852"/>
                  </a:lnTo>
                  <a:lnTo>
                    <a:pt x="6480175" y="2873375"/>
                  </a:lnTo>
                  <a:lnTo>
                    <a:pt x="6499225" y="2876551"/>
                  </a:lnTo>
                  <a:lnTo>
                    <a:pt x="6511925" y="2882901"/>
                  </a:lnTo>
                  <a:lnTo>
                    <a:pt x="6521450" y="2886076"/>
                  </a:lnTo>
                  <a:lnTo>
                    <a:pt x="6530975" y="2895602"/>
                  </a:lnTo>
                  <a:lnTo>
                    <a:pt x="6537325" y="2908301"/>
                  </a:lnTo>
                  <a:lnTo>
                    <a:pt x="6553200" y="2933700"/>
                  </a:lnTo>
                  <a:lnTo>
                    <a:pt x="6562725" y="2959101"/>
                  </a:lnTo>
                  <a:lnTo>
                    <a:pt x="6578600" y="2981326"/>
                  </a:lnTo>
                  <a:lnTo>
                    <a:pt x="6588125" y="2990851"/>
                  </a:lnTo>
                  <a:lnTo>
                    <a:pt x="6600825" y="2997201"/>
                  </a:lnTo>
                  <a:lnTo>
                    <a:pt x="6613525" y="3003552"/>
                  </a:lnTo>
                  <a:lnTo>
                    <a:pt x="6626225" y="3009900"/>
                  </a:lnTo>
                  <a:lnTo>
                    <a:pt x="6651625" y="3076577"/>
                  </a:lnTo>
                  <a:lnTo>
                    <a:pt x="6648450" y="3079752"/>
                  </a:lnTo>
                  <a:lnTo>
                    <a:pt x="6645275" y="3079752"/>
                  </a:lnTo>
                  <a:lnTo>
                    <a:pt x="6638925" y="3079752"/>
                  </a:lnTo>
                  <a:lnTo>
                    <a:pt x="6638925" y="3082926"/>
                  </a:lnTo>
                  <a:lnTo>
                    <a:pt x="6645275" y="3089277"/>
                  </a:lnTo>
                  <a:lnTo>
                    <a:pt x="6651625" y="3092452"/>
                  </a:lnTo>
                  <a:lnTo>
                    <a:pt x="6670675" y="3095626"/>
                  </a:lnTo>
                  <a:lnTo>
                    <a:pt x="6689725" y="3098801"/>
                  </a:lnTo>
                  <a:lnTo>
                    <a:pt x="6696075" y="3101975"/>
                  </a:lnTo>
                  <a:lnTo>
                    <a:pt x="6699250" y="3108327"/>
                  </a:lnTo>
                  <a:lnTo>
                    <a:pt x="6699250" y="3133726"/>
                  </a:lnTo>
                  <a:lnTo>
                    <a:pt x="6699250" y="3171826"/>
                  </a:lnTo>
                  <a:lnTo>
                    <a:pt x="6699250" y="3175000"/>
                  </a:lnTo>
                  <a:lnTo>
                    <a:pt x="6702425" y="3216277"/>
                  </a:lnTo>
                  <a:lnTo>
                    <a:pt x="6705600" y="3228976"/>
                  </a:lnTo>
                  <a:lnTo>
                    <a:pt x="6711950" y="3238501"/>
                  </a:lnTo>
                  <a:lnTo>
                    <a:pt x="6715125" y="3238501"/>
                  </a:lnTo>
                  <a:lnTo>
                    <a:pt x="6715125" y="3232151"/>
                  </a:lnTo>
                  <a:lnTo>
                    <a:pt x="6718300" y="3225800"/>
                  </a:lnTo>
                  <a:lnTo>
                    <a:pt x="6721475" y="3222625"/>
                  </a:lnTo>
                  <a:lnTo>
                    <a:pt x="6727825" y="3222625"/>
                  </a:lnTo>
                  <a:lnTo>
                    <a:pt x="6734175" y="3228976"/>
                  </a:lnTo>
                  <a:lnTo>
                    <a:pt x="6737350" y="3232151"/>
                  </a:lnTo>
                  <a:lnTo>
                    <a:pt x="6737350" y="3238501"/>
                  </a:lnTo>
                  <a:lnTo>
                    <a:pt x="6734175" y="3254375"/>
                  </a:lnTo>
                  <a:lnTo>
                    <a:pt x="6727825" y="3273426"/>
                  </a:lnTo>
                  <a:lnTo>
                    <a:pt x="6718300" y="3292476"/>
                  </a:lnTo>
                  <a:lnTo>
                    <a:pt x="6711950" y="3308351"/>
                  </a:lnTo>
                  <a:lnTo>
                    <a:pt x="6711950" y="3336926"/>
                  </a:lnTo>
                  <a:lnTo>
                    <a:pt x="6711950" y="3381374"/>
                  </a:lnTo>
                  <a:lnTo>
                    <a:pt x="6715125" y="3463924"/>
                  </a:lnTo>
                  <a:lnTo>
                    <a:pt x="6711950" y="3476624"/>
                  </a:lnTo>
                  <a:lnTo>
                    <a:pt x="6711950" y="3479799"/>
                  </a:lnTo>
                  <a:lnTo>
                    <a:pt x="6715125" y="3489324"/>
                  </a:lnTo>
                  <a:lnTo>
                    <a:pt x="6718300" y="3492499"/>
                  </a:lnTo>
                  <a:lnTo>
                    <a:pt x="6715125" y="3492499"/>
                  </a:lnTo>
                  <a:lnTo>
                    <a:pt x="6708775" y="3495674"/>
                  </a:lnTo>
                  <a:lnTo>
                    <a:pt x="6699250" y="3495674"/>
                  </a:lnTo>
                  <a:lnTo>
                    <a:pt x="6699250" y="3498849"/>
                  </a:lnTo>
                  <a:lnTo>
                    <a:pt x="6699250" y="3502024"/>
                  </a:lnTo>
                  <a:lnTo>
                    <a:pt x="6708775" y="3514724"/>
                  </a:lnTo>
                  <a:lnTo>
                    <a:pt x="6721475" y="3527424"/>
                  </a:lnTo>
                  <a:lnTo>
                    <a:pt x="6740525" y="3546474"/>
                  </a:lnTo>
                  <a:lnTo>
                    <a:pt x="6746875" y="3559174"/>
                  </a:lnTo>
                  <a:lnTo>
                    <a:pt x="6750050" y="3571874"/>
                  </a:lnTo>
                  <a:lnTo>
                    <a:pt x="6746875" y="3578224"/>
                  </a:lnTo>
                  <a:lnTo>
                    <a:pt x="6743700" y="3584574"/>
                  </a:lnTo>
                  <a:lnTo>
                    <a:pt x="6746875" y="3594099"/>
                  </a:lnTo>
                  <a:lnTo>
                    <a:pt x="6753225" y="3606799"/>
                  </a:lnTo>
                  <a:lnTo>
                    <a:pt x="6765925" y="3632199"/>
                  </a:lnTo>
                  <a:lnTo>
                    <a:pt x="6781800" y="3657599"/>
                  </a:lnTo>
                  <a:lnTo>
                    <a:pt x="6784975" y="3670299"/>
                  </a:lnTo>
                  <a:lnTo>
                    <a:pt x="6788150" y="3682999"/>
                  </a:lnTo>
                  <a:lnTo>
                    <a:pt x="6788150" y="3736974"/>
                  </a:lnTo>
                  <a:lnTo>
                    <a:pt x="6788150" y="3765549"/>
                  </a:lnTo>
                  <a:lnTo>
                    <a:pt x="6784975" y="3787774"/>
                  </a:lnTo>
                  <a:lnTo>
                    <a:pt x="6775450" y="3813174"/>
                  </a:lnTo>
                  <a:lnTo>
                    <a:pt x="6759575" y="3835399"/>
                  </a:lnTo>
                  <a:lnTo>
                    <a:pt x="6746875" y="3857624"/>
                  </a:lnTo>
                  <a:lnTo>
                    <a:pt x="6734175" y="3883024"/>
                  </a:lnTo>
                  <a:lnTo>
                    <a:pt x="6727825" y="3924299"/>
                  </a:lnTo>
                  <a:lnTo>
                    <a:pt x="6721475" y="3968749"/>
                  </a:lnTo>
                  <a:lnTo>
                    <a:pt x="6715125" y="4013199"/>
                  </a:lnTo>
                  <a:lnTo>
                    <a:pt x="6705600" y="4054474"/>
                  </a:lnTo>
                  <a:lnTo>
                    <a:pt x="6692900" y="4079874"/>
                  </a:lnTo>
                  <a:lnTo>
                    <a:pt x="6683375" y="4108449"/>
                  </a:lnTo>
                  <a:lnTo>
                    <a:pt x="6670675" y="4133849"/>
                  </a:lnTo>
                  <a:lnTo>
                    <a:pt x="6664325" y="4162424"/>
                  </a:lnTo>
                  <a:lnTo>
                    <a:pt x="6664325" y="4175124"/>
                  </a:lnTo>
                  <a:lnTo>
                    <a:pt x="6664325" y="4187824"/>
                  </a:lnTo>
                  <a:lnTo>
                    <a:pt x="6670675" y="4200524"/>
                  </a:lnTo>
                  <a:lnTo>
                    <a:pt x="6673850" y="4213224"/>
                  </a:lnTo>
                  <a:lnTo>
                    <a:pt x="6670675" y="4222749"/>
                  </a:lnTo>
                  <a:lnTo>
                    <a:pt x="6670675" y="4232274"/>
                  </a:lnTo>
                  <a:lnTo>
                    <a:pt x="6645275" y="4308474"/>
                  </a:lnTo>
                  <a:lnTo>
                    <a:pt x="6635750" y="4327524"/>
                  </a:lnTo>
                  <a:lnTo>
                    <a:pt x="6632575" y="4321174"/>
                  </a:lnTo>
                  <a:lnTo>
                    <a:pt x="6629400" y="4321174"/>
                  </a:lnTo>
                  <a:lnTo>
                    <a:pt x="6626225" y="4337049"/>
                  </a:lnTo>
                  <a:lnTo>
                    <a:pt x="6619875" y="4352924"/>
                  </a:lnTo>
                  <a:lnTo>
                    <a:pt x="6604000" y="4378324"/>
                  </a:lnTo>
                  <a:lnTo>
                    <a:pt x="6588125" y="4400549"/>
                  </a:lnTo>
                  <a:lnTo>
                    <a:pt x="6572250" y="4425949"/>
                  </a:lnTo>
                  <a:lnTo>
                    <a:pt x="6569075" y="4441824"/>
                  </a:lnTo>
                  <a:lnTo>
                    <a:pt x="6572250" y="4467224"/>
                  </a:lnTo>
                  <a:lnTo>
                    <a:pt x="6572250" y="4492624"/>
                  </a:lnTo>
                  <a:lnTo>
                    <a:pt x="6569075" y="4498974"/>
                  </a:lnTo>
                  <a:lnTo>
                    <a:pt x="6565900" y="4505324"/>
                  </a:lnTo>
                  <a:lnTo>
                    <a:pt x="6534150" y="4533899"/>
                  </a:lnTo>
                  <a:lnTo>
                    <a:pt x="6518275" y="4546599"/>
                  </a:lnTo>
                  <a:lnTo>
                    <a:pt x="6505575" y="4556124"/>
                  </a:lnTo>
                  <a:lnTo>
                    <a:pt x="6492875" y="4552949"/>
                  </a:lnTo>
                  <a:lnTo>
                    <a:pt x="6470650" y="4546599"/>
                  </a:lnTo>
                  <a:lnTo>
                    <a:pt x="6461125" y="4546599"/>
                  </a:lnTo>
                  <a:lnTo>
                    <a:pt x="6454775" y="4549774"/>
                  </a:lnTo>
                  <a:lnTo>
                    <a:pt x="6454775" y="4552949"/>
                  </a:lnTo>
                  <a:lnTo>
                    <a:pt x="6461125" y="4565649"/>
                  </a:lnTo>
                  <a:lnTo>
                    <a:pt x="6464300" y="4565649"/>
                  </a:lnTo>
                  <a:lnTo>
                    <a:pt x="6470650" y="4565649"/>
                  </a:lnTo>
                  <a:lnTo>
                    <a:pt x="6480175" y="4565649"/>
                  </a:lnTo>
                  <a:lnTo>
                    <a:pt x="6486525" y="4562474"/>
                  </a:lnTo>
                  <a:lnTo>
                    <a:pt x="6496050" y="4559299"/>
                  </a:lnTo>
                  <a:lnTo>
                    <a:pt x="6499225" y="4562474"/>
                  </a:lnTo>
                  <a:lnTo>
                    <a:pt x="6477000" y="4575174"/>
                  </a:lnTo>
                  <a:lnTo>
                    <a:pt x="6432550" y="4597399"/>
                  </a:lnTo>
                  <a:lnTo>
                    <a:pt x="6423025" y="4606924"/>
                  </a:lnTo>
                  <a:lnTo>
                    <a:pt x="6416675" y="4619624"/>
                  </a:lnTo>
                  <a:lnTo>
                    <a:pt x="6403975" y="4648199"/>
                  </a:lnTo>
                  <a:lnTo>
                    <a:pt x="6391275" y="4679949"/>
                  </a:lnTo>
                  <a:lnTo>
                    <a:pt x="6375400" y="4705349"/>
                  </a:lnTo>
                  <a:lnTo>
                    <a:pt x="6346825" y="4714874"/>
                  </a:lnTo>
                  <a:lnTo>
                    <a:pt x="6330950" y="4724399"/>
                  </a:lnTo>
                  <a:lnTo>
                    <a:pt x="6327775" y="4727574"/>
                  </a:lnTo>
                  <a:lnTo>
                    <a:pt x="6330950" y="4730749"/>
                  </a:lnTo>
                  <a:lnTo>
                    <a:pt x="6334125" y="4730749"/>
                  </a:lnTo>
                  <a:lnTo>
                    <a:pt x="6337300" y="4730749"/>
                  </a:lnTo>
                  <a:lnTo>
                    <a:pt x="6346825" y="4724399"/>
                  </a:lnTo>
                  <a:lnTo>
                    <a:pt x="6353175" y="4721224"/>
                  </a:lnTo>
                  <a:lnTo>
                    <a:pt x="6356350" y="4721224"/>
                  </a:lnTo>
                  <a:lnTo>
                    <a:pt x="6362700" y="4721224"/>
                  </a:lnTo>
                  <a:lnTo>
                    <a:pt x="6346825" y="4765674"/>
                  </a:lnTo>
                  <a:lnTo>
                    <a:pt x="6343650" y="4768849"/>
                  </a:lnTo>
                  <a:lnTo>
                    <a:pt x="6340475" y="4768849"/>
                  </a:lnTo>
                  <a:lnTo>
                    <a:pt x="6330950" y="4768849"/>
                  </a:lnTo>
                  <a:lnTo>
                    <a:pt x="6318250" y="4765674"/>
                  </a:lnTo>
                  <a:lnTo>
                    <a:pt x="6311900" y="4765674"/>
                  </a:lnTo>
                  <a:lnTo>
                    <a:pt x="6305550" y="4768849"/>
                  </a:lnTo>
                  <a:lnTo>
                    <a:pt x="6305550" y="4772024"/>
                  </a:lnTo>
                  <a:lnTo>
                    <a:pt x="6308725" y="4772024"/>
                  </a:lnTo>
                  <a:lnTo>
                    <a:pt x="6321425" y="4772024"/>
                  </a:lnTo>
                  <a:lnTo>
                    <a:pt x="6337300" y="4775199"/>
                  </a:lnTo>
                  <a:lnTo>
                    <a:pt x="6343650" y="4778374"/>
                  </a:lnTo>
                  <a:lnTo>
                    <a:pt x="6343650" y="4781549"/>
                  </a:lnTo>
                  <a:lnTo>
                    <a:pt x="6340475" y="4794249"/>
                  </a:lnTo>
                  <a:lnTo>
                    <a:pt x="6337300" y="4797424"/>
                  </a:lnTo>
                  <a:lnTo>
                    <a:pt x="6330950" y="4800599"/>
                  </a:lnTo>
                  <a:lnTo>
                    <a:pt x="6324600" y="4797424"/>
                  </a:lnTo>
                  <a:lnTo>
                    <a:pt x="6321425" y="4797424"/>
                  </a:lnTo>
                  <a:lnTo>
                    <a:pt x="6334125" y="4806949"/>
                  </a:lnTo>
                  <a:lnTo>
                    <a:pt x="6334125" y="4813299"/>
                  </a:lnTo>
                  <a:lnTo>
                    <a:pt x="6330950" y="4816474"/>
                  </a:lnTo>
                  <a:lnTo>
                    <a:pt x="6318250" y="4829174"/>
                  </a:lnTo>
                  <a:lnTo>
                    <a:pt x="6308725" y="4838699"/>
                  </a:lnTo>
                  <a:lnTo>
                    <a:pt x="6296025" y="4851399"/>
                  </a:lnTo>
                  <a:lnTo>
                    <a:pt x="6283325" y="4864099"/>
                  </a:lnTo>
                  <a:lnTo>
                    <a:pt x="6276975" y="4879974"/>
                  </a:lnTo>
                  <a:lnTo>
                    <a:pt x="6280150" y="4889499"/>
                  </a:lnTo>
                  <a:lnTo>
                    <a:pt x="6280150" y="4899024"/>
                  </a:lnTo>
                  <a:lnTo>
                    <a:pt x="6276975" y="4902199"/>
                  </a:lnTo>
                  <a:lnTo>
                    <a:pt x="6273800" y="4905374"/>
                  </a:lnTo>
                  <a:lnTo>
                    <a:pt x="6267450" y="4902199"/>
                  </a:lnTo>
                  <a:lnTo>
                    <a:pt x="6261100" y="4902199"/>
                  </a:lnTo>
                  <a:lnTo>
                    <a:pt x="6261100" y="4905374"/>
                  </a:lnTo>
                  <a:lnTo>
                    <a:pt x="6264275" y="4930774"/>
                  </a:lnTo>
                  <a:lnTo>
                    <a:pt x="6264275" y="4940299"/>
                  </a:lnTo>
                  <a:lnTo>
                    <a:pt x="6261100" y="4946649"/>
                  </a:lnTo>
                  <a:lnTo>
                    <a:pt x="6248400" y="4959349"/>
                  </a:lnTo>
                  <a:lnTo>
                    <a:pt x="6229350" y="4975224"/>
                  </a:lnTo>
                  <a:lnTo>
                    <a:pt x="6232525" y="4978399"/>
                  </a:lnTo>
                  <a:lnTo>
                    <a:pt x="6242050" y="4984749"/>
                  </a:lnTo>
                  <a:lnTo>
                    <a:pt x="6251575" y="4987924"/>
                  </a:lnTo>
                  <a:lnTo>
                    <a:pt x="6261100" y="5003799"/>
                  </a:lnTo>
                  <a:lnTo>
                    <a:pt x="6261100" y="5006974"/>
                  </a:lnTo>
                  <a:lnTo>
                    <a:pt x="6257925" y="5006974"/>
                  </a:lnTo>
                  <a:lnTo>
                    <a:pt x="6248400" y="5006974"/>
                  </a:lnTo>
                  <a:lnTo>
                    <a:pt x="6238875" y="5006974"/>
                  </a:lnTo>
                  <a:lnTo>
                    <a:pt x="6232525" y="5010149"/>
                  </a:lnTo>
                  <a:lnTo>
                    <a:pt x="6229350" y="5016499"/>
                  </a:lnTo>
                  <a:lnTo>
                    <a:pt x="6232525" y="5022849"/>
                  </a:lnTo>
                  <a:lnTo>
                    <a:pt x="6235700" y="5032374"/>
                  </a:lnTo>
                  <a:lnTo>
                    <a:pt x="6235700" y="5035549"/>
                  </a:lnTo>
                  <a:lnTo>
                    <a:pt x="6232525" y="5035549"/>
                  </a:lnTo>
                  <a:lnTo>
                    <a:pt x="6229350" y="5035549"/>
                  </a:lnTo>
                  <a:lnTo>
                    <a:pt x="6223000" y="5029199"/>
                  </a:lnTo>
                  <a:lnTo>
                    <a:pt x="6219825" y="5022849"/>
                  </a:lnTo>
                  <a:lnTo>
                    <a:pt x="6213475" y="5019674"/>
                  </a:lnTo>
                  <a:lnTo>
                    <a:pt x="6210300" y="5022849"/>
                  </a:lnTo>
                  <a:lnTo>
                    <a:pt x="6213475" y="5026024"/>
                  </a:lnTo>
                  <a:lnTo>
                    <a:pt x="6216650" y="5032374"/>
                  </a:lnTo>
                  <a:lnTo>
                    <a:pt x="6216650" y="5035549"/>
                  </a:lnTo>
                  <a:lnTo>
                    <a:pt x="6194425" y="5086349"/>
                  </a:lnTo>
                  <a:lnTo>
                    <a:pt x="6178550" y="5114924"/>
                  </a:lnTo>
                  <a:lnTo>
                    <a:pt x="6162675" y="5137149"/>
                  </a:lnTo>
                  <a:lnTo>
                    <a:pt x="6149975" y="5149849"/>
                  </a:lnTo>
                  <a:lnTo>
                    <a:pt x="6140450" y="5168899"/>
                  </a:lnTo>
                  <a:lnTo>
                    <a:pt x="6127750" y="5187949"/>
                  </a:lnTo>
                  <a:lnTo>
                    <a:pt x="6121400" y="5206999"/>
                  </a:lnTo>
                  <a:lnTo>
                    <a:pt x="6124575" y="5216524"/>
                  </a:lnTo>
                  <a:lnTo>
                    <a:pt x="6127750" y="5229224"/>
                  </a:lnTo>
                  <a:lnTo>
                    <a:pt x="6127750" y="5245099"/>
                  </a:lnTo>
                  <a:lnTo>
                    <a:pt x="6127750" y="5257799"/>
                  </a:lnTo>
                  <a:lnTo>
                    <a:pt x="6115050" y="5289549"/>
                  </a:lnTo>
                  <a:lnTo>
                    <a:pt x="6102350" y="5324474"/>
                  </a:lnTo>
                  <a:lnTo>
                    <a:pt x="6092825" y="5362574"/>
                  </a:lnTo>
                  <a:lnTo>
                    <a:pt x="6086475" y="5400674"/>
                  </a:lnTo>
                  <a:lnTo>
                    <a:pt x="6083300" y="5400674"/>
                  </a:lnTo>
                  <a:lnTo>
                    <a:pt x="6080125" y="5403849"/>
                  </a:lnTo>
                  <a:lnTo>
                    <a:pt x="6076950" y="5407024"/>
                  </a:lnTo>
                  <a:lnTo>
                    <a:pt x="6076950" y="5410199"/>
                  </a:lnTo>
                  <a:lnTo>
                    <a:pt x="6080125" y="5413374"/>
                  </a:lnTo>
                  <a:lnTo>
                    <a:pt x="6086475" y="5413374"/>
                  </a:lnTo>
                  <a:lnTo>
                    <a:pt x="6092825" y="5416549"/>
                  </a:lnTo>
                  <a:lnTo>
                    <a:pt x="6096000" y="5419724"/>
                  </a:lnTo>
                  <a:lnTo>
                    <a:pt x="6086475" y="5454649"/>
                  </a:lnTo>
                  <a:lnTo>
                    <a:pt x="6076950" y="5492749"/>
                  </a:lnTo>
                  <a:lnTo>
                    <a:pt x="6067425" y="5492749"/>
                  </a:lnTo>
                  <a:lnTo>
                    <a:pt x="6057900" y="5489574"/>
                  </a:lnTo>
                  <a:lnTo>
                    <a:pt x="6048375" y="5486399"/>
                  </a:lnTo>
                  <a:lnTo>
                    <a:pt x="6042025" y="5486399"/>
                  </a:lnTo>
                  <a:lnTo>
                    <a:pt x="6042025" y="5489574"/>
                  </a:lnTo>
                  <a:lnTo>
                    <a:pt x="6045200" y="5492749"/>
                  </a:lnTo>
                  <a:lnTo>
                    <a:pt x="6048375" y="5495924"/>
                  </a:lnTo>
                  <a:lnTo>
                    <a:pt x="6051550" y="5499099"/>
                  </a:lnTo>
                  <a:lnTo>
                    <a:pt x="6048375" y="5508624"/>
                  </a:lnTo>
                  <a:lnTo>
                    <a:pt x="6042025" y="5514974"/>
                  </a:lnTo>
                  <a:lnTo>
                    <a:pt x="6022975" y="5527674"/>
                  </a:lnTo>
                  <a:lnTo>
                    <a:pt x="6000750" y="5537199"/>
                  </a:lnTo>
                  <a:lnTo>
                    <a:pt x="5975350" y="5543549"/>
                  </a:lnTo>
                  <a:lnTo>
                    <a:pt x="5949950" y="5546724"/>
                  </a:lnTo>
                  <a:lnTo>
                    <a:pt x="5921375" y="5546724"/>
                  </a:lnTo>
                  <a:lnTo>
                    <a:pt x="5880100" y="5546724"/>
                  </a:lnTo>
                  <a:lnTo>
                    <a:pt x="5851525" y="5549899"/>
                  </a:lnTo>
                  <a:lnTo>
                    <a:pt x="5819775" y="5553074"/>
                  </a:lnTo>
                  <a:lnTo>
                    <a:pt x="5762625" y="5565774"/>
                  </a:lnTo>
                  <a:lnTo>
                    <a:pt x="5749925" y="5562599"/>
                  </a:lnTo>
                  <a:lnTo>
                    <a:pt x="5737225" y="5556249"/>
                  </a:lnTo>
                  <a:lnTo>
                    <a:pt x="5724525" y="5549899"/>
                  </a:lnTo>
                  <a:lnTo>
                    <a:pt x="5721350" y="5549899"/>
                  </a:lnTo>
                  <a:lnTo>
                    <a:pt x="5718175" y="5556249"/>
                  </a:lnTo>
                  <a:lnTo>
                    <a:pt x="5711825" y="5572124"/>
                  </a:lnTo>
                  <a:lnTo>
                    <a:pt x="5711825" y="5575299"/>
                  </a:lnTo>
                  <a:lnTo>
                    <a:pt x="5715000" y="5575299"/>
                  </a:lnTo>
                  <a:lnTo>
                    <a:pt x="5724525" y="5572124"/>
                  </a:lnTo>
                  <a:lnTo>
                    <a:pt x="5737225" y="5568949"/>
                  </a:lnTo>
                  <a:lnTo>
                    <a:pt x="5746750" y="5565774"/>
                  </a:lnTo>
                  <a:lnTo>
                    <a:pt x="5753100" y="5565774"/>
                  </a:lnTo>
                  <a:lnTo>
                    <a:pt x="5753100" y="5568949"/>
                  </a:lnTo>
                  <a:lnTo>
                    <a:pt x="5727700" y="5581649"/>
                  </a:lnTo>
                  <a:lnTo>
                    <a:pt x="5702300" y="5597524"/>
                  </a:lnTo>
                  <a:lnTo>
                    <a:pt x="5657850" y="5632449"/>
                  </a:lnTo>
                  <a:lnTo>
                    <a:pt x="5616575" y="5670549"/>
                  </a:lnTo>
                  <a:lnTo>
                    <a:pt x="5575300" y="5708649"/>
                  </a:lnTo>
                  <a:lnTo>
                    <a:pt x="5568950" y="5711824"/>
                  </a:lnTo>
                  <a:lnTo>
                    <a:pt x="5559425" y="5714999"/>
                  </a:lnTo>
                  <a:lnTo>
                    <a:pt x="5527675" y="5714999"/>
                  </a:lnTo>
                  <a:lnTo>
                    <a:pt x="5495925" y="5714999"/>
                  </a:lnTo>
                  <a:lnTo>
                    <a:pt x="5470525" y="5721349"/>
                  </a:lnTo>
                  <a:lnTo>
                    <a:pt x="5467350" y="5724524"/>
                  </a:lnTo>
                  <a:lnTo>
                    <a:pt x="5464175" y="5730874"/>
                  </a:lnTo>
                  <a:lnTo>
                    <a:pt x="5470525" y="5740399"/>
                  </a:lnTo>
                  <a:lnTo>
                    <a:pt x="5480050" y="5753099"/>
                  </a:lnTo>
                  <a:lnTo>
                    <a:pt x="5483225" y="5753099"/>
                  </a:lnTo>
                  <a:lnTo>
                    <a:pt x="5489575" y="5743574"/>
                  </a:lnTo>
                  <a:lnTo>
                    <a:pt x="5495925" y="5743574"/>
                  </a:lnTo>
                  <a:lnTo>
                    <a:pt x="5508625" y="5743574"/>
                  </a:lnTo>
                  <a:lnTo>
                    <a:pt x="5508625" y="5746749"/>
                  </a:lnTo>
                  <a:lnTo>
                    <a:pt x="5508625" y="5753099"/>
                  </a:lnTo>
                  <a:lnTo>
                    <a:pt x="5505450" y="5775324"/>
                  </a:lnTo>
                  <a:lnTo>
                    <a:pt x="5495925" y="5794374"/>
                  </a:lnTo>
                  <a:lnTo>
                    <a:pt x="5489575" y="5807074"/>
                  </a:lnTo>
                  <a:lnTo>
                    <a:pt x="5483225" y="5807074"/>
                  </a:lnTo>
                  <a:lnTo>
                    <a:pt x="5476875" y="5800724"/>
                  </a:lnTo>
                  <a:lnTo>
                    <a:pt x="5467350" y="5778499"/>
                  </a:lnTo>
                  <a:lnTo>
                    <a:pt x="5457825" y="5740399"/>
                  </a:lnTo>
                  <a:lnTo>
                    <a:pt x="5454650" y="5737224"/>
                  </a:lnTo>
                  <a:lnTo>
                    <a:pt x="5451475" y="5740399"/>
                  </a:lnTo>
                  <a:lnTo>
                    <a:pt x="5438775" y="5749924"/>
                  </a:lnTo>
                  <a:lnTo>
                    <a:pt x="5426075" y="5759449"/>
                  </a:lnTo>
                  <a:lnTo>
                    <a:pt x="5419725" y="5762624"/>
                  </a:lnTo>
                  <a:lnTo>
                    <a:pt x="5407025" y="5756274"/>
                  </a:lnTo>
                  <a:lnTo>
                    <a:pt x="5400675" y="5743574"/>
                  </a:lnTo>
                  <a:lnTo>
                    <a:pt x="5397500" y="5730874"/>
                  </a:lnTo>
                  <a:lnTo>
                    <a:pt x="5394325" y="5718174"/>
                  </a:lnTo>
                  <a:lnTo>
                    <a:pt x="5394325" y="5714999"/>
                  </a:lnTo>
                  <a:lnTo>
                    <a:pt x="5381625" y="5714999"/>
                  </a:lnTo>
                  <a:lnTo>
                    <a:pt x="5368925" y="5718174"/>
                  </a:lnTo>
                  <a:lnTo>
                    <a:pt x="5359400" y="5711824"/>
                  </a:lnTo>
                  <a:lnTo>
                    <a:pt x="5349875" y="5702299"/>
                  </a:lnTo>
                  <a:lnTo>
                    <a:pt x="5338445" y="5692774"/>
                  </a:lnTo>
                  <a:lnTo>
                    <a:pt x="5334000" y="5692774"/>
                  </a:lnTo>
                  <a:lnTo>
                    <a:pt x="5330825" y="5689599"/>
                  </a:lnTo>
                  <a:lnTo>
                    <a:pt x="5327650" y="5686424"/>
                  </a:lnTo>
                  <a:lnTo>
                    <a:pt x="5318125" y="5686424"/>
                  </a:lnTo>
                  <a:lnTo>
                    <a:pt x="5311775" y="5689599"/>
                  </a:lnTo>
                  <a:lnTo>
                    <a:pt x="5302250" y="5689599"/>
                  </a:lnTo>
                  <a:lnTo>
                    <a:pt x="5295900" y="5686424"/>
                  </a:lnTo>
                  <a:lnTo>
                    <a:pt x="5281789" y="5675135"/>
                  </a:lnTo>
                  <a:lnTo>
                    <a:pt x="5276850" y="5680074"/>
                  </a:lnTo>
                  <a:lnTo>
                    <a:pt x="5264150" y="5683249"/>
                  </a:lnTo>
                  <a:lnTo>
                    <a:pt x="5254625" y="5680074"/>
                  </a:lnTo>
                  <a:lnTo>
                    <a:pt x="5241925" y="5667374"/>
                  </a:lnTo>
                  <a:lnTo>
                    <a:pt x="5222875" y="5648324"/>
                  </a:lnTo>
                  <a:lnTo>
                    <a:pt x="5226050" y="5648324"/>
                  </a:lnTo>
                  <a:lnTo>
                    <a:pt x="5238750" y="5648324"/>
                  </a:lnTo>
                  <a:lnTo>
                    <a:pt x="5254625" y="5648324"/>
                  </a:lnTo>
                  <a:lnTo>
                    <a:pt x="5270500" y="5645149"/>
                  </a:lnTo>
                  <a:lnTo>
                    <a:pt x="5280025" y="5638799"/>
                  </a:lnTo>
                  <a:lnTo>
                    <a:pt x="5286375" y="5626099"/>
                  </a:lnTo>
                  <a:lnTo>
                    <a:pt x="5289550" y="5616574"/>
                  </a:lnTo>
                  <a:lnTo>
                    <a:pt x="5289550" y="5603874"/>
                  </a:lnTo>
                  <a:lnTo>
                    <a:pt x="5286375" y="5591174"/>
                  </a:lnTo>
                  <a:lnTo>
                    <a:pt x="5283200" y="5578474"/>
                  </a:lnTo>
                  <a:lnTo>
                    <a:pt x="5273675" y="5565774"/>
                  </a:lnTo>
                  <a:lnTo>
                    <a:pt x="5267325" y="5559424"/>
                  </a:lnTo>
                  <a:lnTo>
                    <a:pt x="5260975" y="5559424"/>
                  </a:lnTo>
                  <a:lnTo>
                    <a:pt x="5251450" y="5562599"/>
                  </a:lnTo>
                  <a:lnTo>
                    <a:pt x="5222875" y="5578474"/>
                  </a:lnTo>
                  <a:lnTo>
                    <a:pt x="5197475" y="5594349"/>
                  </a:lnTo>
                  <a:lnTo>
                    <a:pt x="5178425" y="5603874"/>
                  </a:lnTo>
                  <a:lnTo>
                    <a:pt x="5175250" y="5607049"/>
                  </a:lnTo>
                  <a:lnTo>
                    <a:pt x="5172075" y="5610224"/>
                  </a:lnTo>
                  <a:lnTo>
                    <a:pt x="5172075" y="5613399"/>
                  </a:lnTo>
                  <a:lnTo>
                    <a:pt x="5178425" y="5616574"/>
                  </a:lnTo>
                  <a:lnTo>
                    <a:pt x="5191125" y="5610224"/>
                  </a:lnTo>
                  <a:lnTo>
                    <a:pt x="5210175" y="5607049"/>
                  </a:lnTo>
                  <a:lnTo>
                    <a:pt x="5219700" y="5607049"/>
                  </a:lnTo>
                  <a:lnTo>
                    <a:pt x="5226050" y="5610224"/>
                  </a:lnTo>
                  <a:lnTo>
                    <a:pt x="5229225" y="5613399"/>
                  </a:lnTo>
                  <a:lnTo>
                    <a:pt x="5226050" y="5616574"/>
                  </a:lnTo>
                  <a:lnTo>
                    <a:pt x="5222875" y="5622924"/>
                  </a:lnTo>
                  <a:lnTo>
                    <a:pt x="5194300" y="5641974"/>
                  </a:lnTo>
                  <a:lnTo>
                    <a:pt x="5137150" y="5673724"/>
                  </a:lnTo>
                  <a:lnTo>
                    <a:pt x="5118100" y="5689599"/>
                  </a:lnTo>
                  <a:lnTo>
                    <a:pt x="5089525" y="5718174"/>
                  </a:lnTo>
                  <a:lnTo>
                    <a:pt x="5060950" y="5740399"/>
                  </a:lnTo>
                  <a:lnTo>
                    <a:pt x="5051425" y="5749924"/>
                  </a:lnTo>
                  <a:lnTo>
                    <a:pt x="5045075" y="5753099"/>
                  </a:lnTo>
                  <a:lnTo>
                    <a:pt x="5029200" y="5746749"/>
                  </a:lnTo>
                  <a:lnTo>
                    <a:pt x="5006975" y="5740399"/>
                  </a:lnTo>
                  <a:lnTo>
                    <a:pt x="4959350" y="5711824"/>
                  </a:lnTo>
                  <a:lnTo>
                    <a:pt x="4914900" y="5680074"/>
                  </a:lnTo>
                  <a:lnTo>
                    <a:pt x="4879975" y="5661024"/>
                  </a:lnTo>
                  <a:lnTo>
                    <a:pt x="4870450" y="5657849"/>
                  </a:lnTo>
                  <a:lnTo>
                    <a:pt x="4864100" y="5657849"/>
                  </a:lnTo>
                  <a:lnTo>
                    <a:pt x="4848225" y="5661024"/>
                  </a:lnTo>
                  <a:lnTo>
                    <a:pt x="4832350" y="5661024"/>
                  </a:lnTo>
                  <a:lnTo>
                    <a:pt x="4816475" y="5661024"/>
                  </a:lnTo>
                  <a:lnTo>
                    <a:pt x="4800600" y="5654674"/>
                  </a:lnTo>
                  <a:lnTo>
                    <a:pt x="4787900" y="5645149"/>
                  </a:lnTo>
                  <a:lnTo>
                    <a:pt x="4772025" y="5635624"/>
                  </a:lnTo>
                  <a:lnTo>
                    <a:pt x="4762500" y="5635624"/>
                  </a:lnTo>
                  <a:lnTo>
                    <a:pt x="4756150" y="5638799"/>
                  </a:lnTo>
                  <a:lnTo>
                    <a:pt x="4746625" y="5645149"/>
                  </a:lnTo>
                  <a:lnTo>
                    <a:pt x="4743450" y="5648324"/>
                  </a:lnTo>
                  <a:lnTo>
                    <a:pt x="4740275" y="5661024"/>
                  </a:lnTo>
                  <a:lnTo>
                    <a:pt x="4737100" y="5667374"/>
                  </a:lnTo>
                  <a:lnTo>
                    <a:pt x="4730750" y="5670549"/>
                  </a:lnTo>
                  <a:lnTo>
                    <a:pt x="4721225" y="5670549"/>
                  </a:lnTo>
                  <a:lnTo>
                    <a:pt x="4711700" y="5670549"/>
                  </a:lnTo>
                  <a:lnTo>
                    <a:pt x="4702175" y="5664199"/>
                  </a:lnTo>
                  <a:lnTo>
                    <a:pt x="4689475" y="5645149"/>
                  </a:lnTo>
                  <a:lnTo>
                    <a:pt x="4673600" y="5626099"/>
                  </a:lnTo>
                  <a:lnTo>
                    <a:pt x="4664075" y="5613399"/>
                  </a:lnTo>
                  <a:lnTo>
                    <a:pt x="4654550" y="5607049"/>
                  </a:lnTo>
                  <a:lnTo>
                    <a:pt x="4645025" y="5600699"/>
                  </a:lnTo>
                  <a:lnTo>
                    <a:pt x="4632325" y="5600699"/>
                  </a:lnTo>
                  <a:lnTo>
                    <a:pt x="4603750" y="5597524"/>
                  </a:lnTo>
                  <a:lnTo>
                    <a:pt x="4581525" y="5597524"/>
                  </a:lnTo>
                  <a:lnTo>
                    <a:pt x="4568825" y="5594349"/>
                  </a:lnTo>
                  <a:lnTo>
                    <a:pt x="4559300" y="5591174"/>
                  </a:lnTo>
                  <a:lnTo>
                    <a:pt x="4549775" y="5581649"/>
                  </a:lnTo>
                  <a:lnTo>
                    <a:pt x="4540250" y="5568949"/>
                  </a:lnTo>
                  <a:lnTo>
                    <a:pt x="4524375" y="5543549"/>
                  </a:lnTo>
                  <a:lnTo>
                    <a:pt x="4511675" y="5514974"/>
                  </a:lnTo>
                  <a:lnTo>
                    <a:pt x="4502150" y="5502274"/>
                  </a:lnTo>
                  <a:lnTo>
                    <a:pt x="4492625" y="5492749"/>
                  </a:lnTo>
                  <a:lnTo>
                    <a:pt x="4467225" y="5473699"/>
                  </a:lnTo>
                  <a:lnTo>
                    <a:pt x="4454525" y="5460999"/>
                  </a:lnTo>
                  <a:lnTo>
                    <a:pt x="4441825" y="5448299"/>
                  </a:lnTo>
                  <a:lnTo>
                    <a:pt x="4438650" y="5438774"/>
                  </a:lnTo>
                  <a:lnTo>
                    <a:pt x="4435475" y="5429249"/>
                  </a:lnTo>
                  <a:lnTo>
                    <a:pt x="4435475" y="5422899"/>
                  </a:lnTo>
                  <a:lnTo>
                    <a:pt x="4438650" y="5419724"/>
                  </a:lnTo>
                  <a:lnTo>
                    <a:pt x="4441825" y="5416549"/>
                  </a:lnTo>
                  <a:lnTo>
                    <a:pt x="4445000" y="5413374"/>
                  </a:lnTo>
                  <a:lnTo>
                    <a:pt x="4438650" y="5391149"/>
                  </a:lnTo>
                  <a:lnTo>
                    <a:pt x="4435475" y="5384799"/>
                  </a:lnTo>
                  <a:lnTo>
                    <a:pt x="4445000" y="5378449"/>
                  </a:lnTo>
                  <a:lnTo>
                    <a:pt x="4454525" y="5362574"/>
                  </a:lnTo>
                  <a:lnTo>
                    <a:pt x="4457700" y="5353049"/>
                  </a:lnTo>
                  <a:lnTo>
                    <a:pt x="4457700" y="5337174"/>
                  </a:lnTo>
                  <a:lnTo>
                    <a:pt x="4451350" y="5299074"/>
                  </a:lnTo>
                  <a:lnTo>
                    <a:pt x="4438650" y="5257799"/>
                  </a:lnTo>
                  <a:lnTo>
                    <a:pt x="4425950" y="5229224"/>
                  </a:lnTo>
                  <a:lnTo>
                    <a:pt x="4451350" y="5270499"/>
                  </a:lnTo>
                  <a:lnTo>
                    <a:pt x="4457700" y="5276849"/>
                  </a:lnTo>
                  <a:lnTo>
                    <a:pt x="4451350" y="5267324"/>
                  </a:lnTo>
                  <a:lnTo>
                    <a:pt x="4419600" y="5200649"/>
                  </a:lnTo>
                  <a:lnTo>
                    <a:pt x="4403725" y="5175249"/>
                  </a:lnTo>
                  <a:lnTo>
                    <a:pt x="4381500" y="5153024"/>
                  </a:lnTo>
                  <a:lnTo>
                    <a:pt x="4363720" y="5136514"/>
                  </a:lnTo>
                  <a:lnTo>
                    <a:pt x="4356100" y="5127624"/>
                  </a:lnTo>
                  <a:lnTo>
                    <a:pt x="4337050" y="5111749"/>
                  </a:lnTo>
                  <a:lnTo>
                    <a:pt x="4324350" y="5102224"/>
                  </a:lnTo>
                  <a:lnTo>
                    <a:pt x="4308475" y="5102224"/>
                  </a:lnTo>
                  <a:lnTo>
                    <a:pt x="4292600" y="5105399"/>
                  </a:lnTo>
                  <a:lnTo>
                    <a:pt x="4273550" y="5111749"/>
                  </a:lnTo>
                  <a:lnTo>
                    <a:pt x="4235450" y="5124449"/>
                  </a:lnTo>
                  <a:lnTo>
                    <a:pt x="4216400" y="5130799"/>
                  </a:lnTo>
                  <a:lnTo>
                    <a:pt x="4194175" y="5133974"/>
                  </a:lnTo>
                  <a:lnTo>
                    <a:pt x="4187825" y="5130799"/>
                  </a:lnTo>
                  <a:lnTo>
                    <a:pt x="4187825" y="5127624"/>
                  </a:lnTo>
                  <a:lnTo>
                    <a:pt x="4187825" y="5114924"/>
                  </a:lnTo>
                  <a:lnTo>
                    <a:pt x="4191000" y="5108574"/>
                  </a:lnTo>
                  <a:lnTo>
                    <a:pt x="4200525" y="5099049"/>
                  </a:lnTo>
                  <a:lnTo>
                    <a:pt x="4210050" y="5092699"/>
                  </a:lnTo>
                  <a:lnTo>
                    <a:pt x="4225925" y="5083174"/>
                  </a:lnTo>
                  <a:lnTo>
                    <a:pt x="4235450" y="5073649"/>
                  </a:lnTo>
                  <a:lnTo>
                    <a:pt x="4241800" y="5064124"/>
                  </a:lnTo>
                  <a:lnTo>
                    <a:pt x="4244975" y="5054599"/>
                  </a:lnTo>
                  <a:lnTo>
                    <a:pt x="4248150" y="5038724"/>
                  </a:lnTo>
                  <a:lnTo>
                    <a:pt x="4248150" y="5006974"/>
                  </a:lnTo>
                  <a:lnTo>
                    <a:pt x="4251325" y="4975224"/>
                  </a:lnTo>
                  <a:lnTo>
                    <a:pt x="4251325" y="4968874"/>
                  </a:lnTo>
                  <a:lnTo>
                    <a:pt x="4257675" y="4965699"/>
                  </a:lnTo>
                  <a:lnTo>
                    <a:pt x="4260850" y="4962524"/>
                  </a:lnTo>
                  <a:lnTo>
                    <a:pt x="4264025" y="4959349"/>
                  </a:lnTo>
                  <a:lnTo>
                    <a:pt x="4260850" y="4949824"/>
                  </a:lnTo>
                  <a:lnTo>
                    <a:pt x="4257675" y="4940299"/>
                  </a:lnTo>
                  <a:lnTo>
                    <a:pt x="4241800" y="4924424"/>
                  </a:lnTo>
                  <a:lnTo>
                    <a:pt x="4222750" y="4908549"/>
                  </a:lnTo>
                  <a:lnTo>
                    <a:pt x="4213225" y="4895849"/>
                  </a:lnTo>
                  <a:lnTo>
                    <a:pt x="4197350" y="4848224"/>
                  </a:lnTo>
                  <a:lnTo>
                    <a:pt x="4194175" y="4838699"/>
                  </a:lnTo>
                  <a:lnTo>
                    <a:pt x="4191000" y="4835524"/>
                  </a:lnTo>
                  <a:lnTo>
                    <a:pt x="4181475" y="4838699"/>
                  </a:lnTo>
                  <a:lnTo>
                    <a:pt x="4178300" y="4848224"/>
                  </a:lnTo>
                  <a:lnTo>
                    <a:pt x="4165600" y="4870449"/>
                  </a:lnTo>
                  <a:lnTo>
                    <a:pt x="4159250" y="4899024"/>
                  </a:lnTo>
                  <a:lnTo>
                    <a:pt x="4152900" y="4930774"/>
                  </a:lnTo>
                  <a:lnTo>
                    <a:pt x="4143375" y="4991099"/>
                  </a:lnTo>
                  <a:lnTo>
                    <a:pt x="4137025" y="5013324"/>
                  </a:lnTo>
                  <a:lnTo>
                    <a:pt x="4133850" y="5022849"/>
                  </a:lnTo>
                  <a:lnTo>
                    <a:pt x="4127500" y="5026024"/>
                  </a:lnTo>
                  <a:lnTo>
                    <a:pt x="4117975" y="5032374"/>
                  </a:lnTo>
                  <a:lnTo>
                    <a:pt x="4108450" y="5032374"/>
                  </a:lnTo>
                  <a:lnTo>
                    <a:pt x="4086225" y="5029199"/>
                  </a:lnTo>
                  <a:lnTo>
                    <a:pt x="4064000" y="5029199"/>
                  </a:lnTo>
                  <a:lnTo>
                    <a:pt x="4054475" y="5029199"/>
                  </a:lnTo>
                  <a:lnTo>
                    <a:pt x="4041775" y="5035549"/>
                  </a:lnTo>
                  <a:lnTo>
                    <a:pt x="4025900" y="5045074"/>
                  </a:lnTo>
                  <a:lnTo>
                    <a:pt x="4006850" y="5051424"/>
                  </a:lnTo>
                  <a:lnTo>
                    <a:pt x="3981450" y="5057774"/>
                  </a:lnTo>
                  <a:lnTo>
                    <a:pt x="3978275" y="5045074"/>
                  </a:lnTo>
                  <a:lnTo>
                    <a:pt x="3978275" y="5041899"/>
                  </a:lnTo>
                  <a:lnTo>
                    <a:pt x="3978275" y="5038724"/>
                  </a:lnTo>
                  <a:lnTo>
                    <a:pt x="3987800" y="5032374"/>
                  </a:lnTo>
                  <a:lnTo>
                    <a:pt x="4000500" y="5022849"/>
                  </a:lnTo>
                  <a:lnTo>
                    <a:pt x="4003675" y="5016499"/>
                  </a:lnTo>
                  <a:lnTo>
                    <a:pt x="4003675" y="5013324"/>
                  </a:lnTo>
                  <a:lnTo>
                    <a:pt x="3997325" y="5003799"/>
                  </a:lnTo>
                  <a:lnTo>
                    <a:pt x="3997325" y="5000624"/>
                  </a:lnTo>
                  <a:lnTo>
                    <a:pt x="3997325" y="4994274"/>
                  </a:lnTo>
                  <a:lnTo>
                    <a:pt x="4000500" y="4991099"/>
                  </a:lnTo>
                  <a:lnTo>
                    <a:pt x="4006850" y="4984749"/>
                  </a:lnTo>
                  <a:lnTo>
                    <a:pt x="4016375" y="4981574"/>
                  </a:lnTo>
                  <a:lnTo>
                    <a:pt x="4022725" y="4978399"/>
                  </a:lnTo>
                  <a:lnTo>
                    <a:pt x="4038600" y="4981574"/>
                  </a:lnTo>
                  <a:lnTo>
                    <a:pt x="4051300" y="4984749"/>
                  </a:lnTo>
                  <a:lnTo>
                    <a:pt x="4067175" y="4987924"/>
                  </a:lnTo>
                  <a:lnTo>
                    <a:pt x="4076700" y="4984749"/>
                  </a:lnTo>
                  <a:lnTo>
                    <a:pt x="4079875" y="4981574"/>
                  </a:lnTo>
                  <a:lnTo>
                    <a:pt x="4089400" y="4959349"/>
                  </a:lnTo>
                  <a:lnTo>
                    <a:pt x="4092575" y="4940299"/>
                  </a:lnTo>
                  <a:lnTo>
                    <a:pt x="4092575" y="4921249"/>
                  </a:lnTo>
                  <a:lnTo>
                    <a:pt x="4089400" y="4905374"/>
                  </a:lnTo>
                  <a:lnTo>
                    <a:pt x="4083050" y="4867274"/>
                  </a:lnTo>
                  <a:lnTo>
                    <a:pt x="4083050" y="4851399"/>
                  </a:lnTo>
                  <a:lnTo>
                    <a:pt x="4083050" y="4832349"/>
                  </a:lnTo>
                  <a:lnTo>
                    <a:pt x="4086225" y="4829174"/>
                  </a:lnTo>
                  <a:lnTo>
                    <a:pt x="4089400" y="4829174"/>
                  </a:lnTo>
                  <a:lnTo>
                    <a:pt x="4092575" y="4829174"/>
                  </a:lnTo>
                  <a:lnTo>
                    <a:pt x="4095750" y="4829174"/>
                  </a:lnTo>
                  <a:lnTo>
                    <a:pt x="4124325" y="4775199"/>
                  </a:lnTo>
                  <a:lnTo>
                    <a:pt x="4137025" y="4756149"/>
                  </a:lnTo>
                  <a:lnTo>
                    <a:pt x="4162425" y="4733924"/>
                  </a:lnTo>
                  <a:lnTo>
                    <a:pt x="4165600" y="4724399"/>
                  </a:lnTo>
                  <a:lnTo>
                    <a:pt x="4168775" y="4718049"/>
                  </a:lnTo>
                  <a:lnTo>
                    <a:pt x="4165600" y="4705349"/>
                  </a:lnTo>
                  <a:lnTo>
                    <a:pt x="4162425" y="4695824"/>
                  </a:lnTo>
                  <a:lnTo>
                    <a:pt x="4149725" y="4676774"/>
                  </a:lnTo>
                  <a:lnTo>
                    <a:pt x="4146550" y="4664074"/>
                  </a:lnTo>
                  <a:lnTo>
                    <a:pt x="4146550" y="4654549"/>
                  </a:lnTo>
                  <a:lnTo>
                    <a:pt x="4149725" y="4648199"/>
                  </a:lnTo>
                  <a:lnTo>
                    <a:pt x="4152900" y="4645024"/>
                  </a:lnTo>
                  <a:lnTo>
                    <a:pt x="4165600" y="4641849"/>
                  </a:lnTo>
                  <a:lnTo>
                    <a:pt x="4178300" y="4635499"/>
                  </a:lnTo>
                  <a:lnTo>
                    <a:pt x="4181475" y="4629149"/>
                  </a:lnTo>
                  <a:lnTo>
                    <a:pt x="4181475" y="4622799"/>
                  </a:lnTo>
                  <a:lnTo>
                    <a:pt x="4181475" y="4616449"/>
                  </a:lnTo>
                  <a:lnTo>
                    <a:pt x="4178300" y="4613274"/>
                  </a:lnTo>
                  <a:lnTo>
                    <a:pt x="4168775" y="4603749"/>
                  </a:lnTo>
                  <a:lnTo>
                    <a:pt x="4162425" y="4581524"/>
                  </a:lnTo>
                  <a:lnTo>
                    <a:pt x="4159250" y="4556124"/>
                  </a:lnTo>
                  <a:lnTo>
                    <a:pt x="4156075" y="4530724"/>
                  </a:lnTo>
                  <a:lnTo>
                    <a:pt x="4149725" y="4521199"/>
                  </a:lnTo>
                  <a:lnTo>
                    <a:pt x="4143375" y="4514849"/>
                  </a:lnTo>
                  <a:lnTo>
                    <a:pt x="4140200" y="4527549"/>
                  </a:lnTo>
                  <a:lnTo>
                    <a:pt x="4143375" y="4559299"/>
                  </a:lnTo>
                  <a:lnTo>
                    <a:pt x="4143375" y="4591049"/>
                  </a:lnTo>
                  <a:lnTo>
                    <a:pt x="4140200" y="4606924"/>
                  </a:lnTo>
                  <a:lnTo>
                    <a:pt x="4137025" y="4606924"/>
                  </a:lnTo>
                  <a:lnTo>
                    <a:pt x="4130675" y="4603749"/>
                  </a:lnTo>
                  <a:lnTo>
                    <a:pt x="4121150" y="4600574"/>
                  </a:lnTo>
                  <a:lnTo>
                    <a:pt x="4117975" y="4600574"/>
                  </a:lnTo>
                  <a:lnTo>
                    <a:pt x="4111625" y="4606924"/>
                  </a:lnTo>
                  <a:lnTo>
                    <a:pt x="4098925" y="4619624"/>
                  </a:lnTo>
                  <a:lnTo>
                    <a:pt x="4089400" y="4638674"/>
                  </a:lnTo>
                  <a:lnTo>
                    <a:pt x="4079875" y="4660899"/>
                  </a:lnTo>
                  <a:lnTo>
                    <a:pt x="4064000" y="4705349"/>
                  </a:lnTo>
                  <a:lnTo>
                    <a:pt x="4054475" y="4721224"/>
                  </a:lnTo>
                  <a:lnTo>
                    <a:pt x="4048125" y="4733924"/>
                  </a:lnTo>
                  <a:lnTo>
                    <a:pt x="4038600" y="4737099"/>
                  </a:lnTo>
                  <a:lnTo>
                    <a:pt x="4032250" y="4740274"/>
                  </a:lnTo>
                  <a:lnTo>
                    <a:pt x="4019550" y="4740274"/>
                  </a:lnTo>
                  <a:lnTo>
                    <a:pt x="4010025" y="4740274"/>
                  </a:lnTo>
                  <a:lnTo>
                    <a:pt x="4000500" y="4740274"/>
                  </a:lnTo>
                  <a:lnTo>
                    <a:pt x="3990975" y="4743449"/>
                  </a:lnTo>
                  <a:lnTo>
                    <a:pt x="3987800" y="4746624"/>
                  </a:lnTo>
                  <a:lnTo>
                    <a:pt x="3987800" y="4749799"/>
                  </a:lnTo>
                  <a:lnTo>
                    <a:pt x="3994150" y="4749799"/>
                  </a:lnTo>
                  <a:lnTo>
                    <a:pt x="4003675" y="4752974"/>
                  </a:lnTo>
                  <a:lnTo>
                    <a:pt x="4003675" y="4756149"/>
                  </a:lnTo>
                  <a:lnTo>
                    <a:pt x="3997325" y="4759324"/>
                  </a:lnTo>
                  <a:lnTo>
                    <a:pt x="3952875" y="4787899"/>
                  </a:lnTo>
                  <a:lnTo>
                    <a:pt x="3933825" y="4803774"/>
                  </a:lnTo>
                  <a:lnTo>
                    <a:pt x="3914775" y="4819649"/>
                  </a:lnTo>
                  <a:lnTo>
                    <a:pt x="3898900" y="4838699"/>
                  </a:lnTo>
                  <a:lnTo>
                    <a:pt x="3886200" y="4857749"/>
                  </a:lnTo>
                  <a:lnTo>
                    <a:pt x="3873500" y="4879974"/>
                  </a:lnTo>
                  <a:lnTo>
                    <a:pt x="3860800" y="4905374"/>
                  </a:lnTo>
                  <a:lnTo>
                    <a:pt x="3854450" y="4908549"/>
                  </a:lnTo>
                  <a:lnTo>
                    <a:pt x="3848100" y="4908549"/>
                  </a:lnTo>
                  <a:lnTo>
                    <a:pt x="3841750" y="4908549"/>
                  </a:lnTo>
                  <a:lnTo>
                    <a:pt x="3838575" y="4908549"/>
                  </a:lnTo>
                  <a:lnTo>
                    <a:pt x="3825875" y="4937124"/>
                  </a:lnTo>
                  <a:lnTo>
                    <a:pt x="3819525" y="4952999"/>
                  </a:lnTo>
                  <a:lnTo>
                    <a:pt x="3816350" y="4965699"/>
                  </a:lnTo>
                  <a:lnTo>
                    <a:pt x="3819525" y="4965699"/>
                  </a:lnTo>
                  <a:lnTo>
                    <a:pt x="3825875" y="4962524"/>
                  </a:lnTo>
                  <a:lnTo>
                    <a:pt x="3835400" y="4952999"/>
                  </a:lnTo>
                  <a:lnTo>
                    <a:pt x="3841750" y="4946649"/>
                  </a:lnTo>
                  <a:lnTo>
                    <a:pt x="3844925" y="4952999"/>
                  </a:lnTo>
                  <a:lnTo>
                    <a:pt x="3844925" y="4968874"/>
                  </a:lnTo>
                  <a:lnTo>
                    <a:pt x="3841750" y="4994274"/>
                  </a:lnTo>
                  <a:lnTo>
                    <a:pt x="3841750" y="4997449"/>
                  </a:lnTo>
                  <a:lnTo>
                    <a:pt x="3838575" y="4997449"/>
                  </a:lnTo>
                  <a:lnTo>
                    <a:pt x="3825875" y="4987924"/>
                  </a:lnTo>
                  <a:lnTo>
                    <a:pt x="3810000" y="4975224"/>
                  </a:lnTo>
                  <a:lnTo>
                    <a:pt x="3803650" y="4978399"/>
                  </a:lnTo>
                  <a:lnTo>
                    <a:pt x="3797300" y="4984749"/>
                  </a:lnTo>
                  <a:lnTo>
                    <a:pt x="3790950" y="4991099"/>
                  </a:lnTo>
                  <a:lnTo>
                    <a:pt x="3784600" y="4994274"/>
                  </a:lnTo>
                  <a:lnTo>
                    <a:pt x="3768725" y="4968874"/>
                  </a:lnTo>
                  <a:lnTo>
                    <a:pt x="3756025" y="4952999"/>
                  </a:lnTo>
                  <a:lnTo>
                    <a:pt x="3749675" y="4940299"/>
                  </a:lnTo>
                  <a:lnTo>
                    <a:pt x="3740150" y="4937124"/>
                  </a:lnTo>
                  <a:lnTo>
                    <a:pt x="3733800" y="4927599"/>
                  </a:lnTo>
                  <a:lnTo>
                    <a:pt x="3727450" y="4921249"/>
                  </a:lnTo>
                  <a:lnTo>
                    <a:pt x="3714750" y="4914899"/>
                  </a:lnTo>
                  <a:lnTo>
                    <a:pt x="3711575" y="4918074"/>
                  </a:lnTo>
                  <a:lnTo>
                    <a:pt x="3708400" y="4921249"/>
                  </a:lnTo>
                  <a:lnTo>
                    <a:pt x="3705225" y="4924424"/>
                  </a:lnTo>
                  <a:lnTo>
                    <a:pt x="3702050" y="4921249"/>
                  </a:lnTo>
                  <a:lnTo>
                    <a:pt x="3705225" y="4914899"/>
                  </a:lnTo>
                  <a:lnTo>
                    <a:pt x="3705225" y="4905374"/>
                  </a:lnTo>
                  <a:lnTo>
                    <a:pt x="3714750" y="4892674"/>
                  </a:lnTo>
                  <a:lnTo>
                    <a:pt x="3721100" y="4899024"/>
                  </a:lnTo>
                  <a:lnTo>
                    <a:pt x="3733800" y="4914899"/>
                  </a:lnTo>
                  <a:lnTo>
                    <a:pt x="3740150" y="4921249"/>
                  </a:lnTo>
                  <a:lnTo>
                    <a:pt x="3749675" y="4927599"/>
                  </a:lnTo>
                  <a:lnTo>
                    <a:pt x="3759200" y="4927599"/>
                  </a:lnTo>
                  <a:lnTo>
                    <a:pt x="3768725" y="4924424"/>
                  </a:lnTo>
                  <a:lnTo>
                    <a:pt x="3765550" y="4924424"/>
                  </a:lnTo>
                  <a:lnTo>
                    <a:pt x="3756025" y="4921249"/>
                  </a:lnTo>
                  <a:lnTo>
                    <a:pt x="3746500" y="4905374"/>
                  </a:lnTo>
                  <a:lnTo>
                    <a:pt x="3736975" y="4883149"/>
                  </a:lnTo>
                  <a:lnTo>
                    <a:pt x="3721100" y="4838699"/>
                  </a:lnTo>
                  <a:lnTo>
                    <a:pt x="3721100" y="4822824"/>
                  </a:lnTo>
                  <a:lnTo>
                    <a:pt x="3721100" y="4806949"/>
                  </a:lnTo>
                  <a:lnTo>
                    <a:pt x="3717925" y="4787899"/>
                  </a:lnTo>
                  <a:lnTo>
                    <a:pt x="3711575" y="4781549"/>
                  </a:lnTo>
                  <a:lnTo>
                    <a:pt x="3705225" y="4772024"/>
                  </a:lnTo>
                  <a:lnTo>
                    <a:pt x="3679825" y="4752974"/>
                  </a:lnTo>
                  <a:lnTo>
                    <a:pt x="3660775" y="4740274"/>
                  </a:lnTo>
                  <a:lnTo>
                    <a:pt x="3654425" y="4733924"/>
                  </a:lnTo>
                  <a:lnTo>
                    <a:pt x="3660775" y="4721224"/>
                  </a:lnTo>
                  <a:lnTo>
                    <a:pt x="3660775" y="4708524"/>
                  </a:lnTo>
                  <a:lnTo>
                    <a:pt x="3660775" y="4698999"/>
                  </a:lnTo>
                  <a:lnTo>
                    <a:pt x="3654425" y="4689474"/>
                  </a:lnTo>
                  <a:lnTo>
                    <a:pt x="3644900" y="4673599"/>
                  </a:lnTo>
                  <a:lnTo>
                    <a:pt x="3629025" y="4654549"/>
                  </a:lnTo>
                  <a:lnTo>
                    <a:pt x="3632200" y="4654549"/>
                  </a:lnTo>
                  <a:lnTo>
                    <a:pt x="3635375" y="4654549"/>
                  </a:lnTo>
                  <a:lnTo>
                    <a:pt x="3638550" y="4651374"/>
                  </a:lnTo>
                  <a:lnTo>
                    <a:pt x="3635375" y="4648199"/>
                  </a:lnTo>
                  <a:lnTo>
                    <a:pt x="3629025" y="4641849"/>
                  </a:lnTo>
                  <a:lnTo>
                    <a:pt x="3619500" y="4638674"/>
                  </a:lnTo>
                  <a:lnTo>
                    <a:pt x="3616325" y="4638674"/>
                  </a:lnTo>
                  <a:lnTo>
                    <a:pt x="3616325" y="4641849"/>
                  </a:lnTo>
                  <a:lnTo>
                    <a:pt x="3622675" y="4651374"/>
                  </a:lnTo>
                  <a:lnTo>
                    <a:pt x="3622675" y="4654549"/>
                  </a:lnTo>
                  <a:lnTo>
                    <a:pt x="3613150" y="4651374"/>
                  </a:lnTo>
                  <a:lnTo>
                    <a:pt x="3603625" y="4648199"/>
                  </a:lnTo>
                  <a:lnTo>
                    <a:pt x="3590925" y="4645024"/>
                  </a:lnTo>
                  <a:lnTo>
                    <a:pt x="3581400" y="4638674"/>
                  </a:lnTo>
                  <a:lnTo>
                    <a:pt x="3578225" y="4632324"/>
                  </a:lnTo>
                  <a:lnTo>
                    <a:pt x="3578225" y="4625974"/>
                  </a:lnTo>
                  <a:lnTo>
                    <a:pt x="3575050" y="4616449"/>
                  </a:lnTo>
                  <a:lnTo>
                    <a:pt x="3571875" y="4616449"/>
                  </a:lnTo>
                  <a:lnTo>
                    <a:pt x="3568700" y="4622799"/>
                  </a:lnTo>
                  <a:lnTo>
                    <a:pt x="3568700" y="4629149"/>
                  </a:lnTo>
                  <a:lnTo>
                    <a:pt x="3571875" y="4638674"/>
                  </a:lnTo>
                  <a:lnTo>
                    <a:pt x="3571875" y="4645024"/>
                  </a:lnTo>
                  <a:lnTo>
                    <a:pt x="3568700" y="4645024"/>
                  </a:lnTo>
                  <a:lnTo>
                    <a:pt x="3562350" y="4635499"/>
                  </a:lnTo>
                  <a:lnTo>
                    <a:pt x="3556000" y="4616449"/>
                  </a:lnTo>
                  <a:lnTo>
                    <a:pt x="3549650" y="4597399"/>
                  </a:lnTo>
                  <a:lnTo>
                    <a:pt x="3546475" y="4594224"/>
                  </a:lnTo>
                  <a:lnTo>
                    <a:pt x="3540125" y="4594224"/>
                  </a:lnTo>
                  <a:lnTo>
                    <a:pt x="3536950" y="4597399"/>
                  </a:lnTo>
                  <a:lnTo>
                    <a:pt x="3533775" y="4594224"/>
                  </a:lnTo>
                  <a:lnTo>
                    <a:pt x="3533775" y="4587874"/>
                  </a:lnTo>
                  <a:lnTo>
                    <a:pt x="3536950" y="4584699"/>
                  </a:lnTo>
                  <a:lnTo>
                    <a:pt x="3540125" y="4578349"/>
                  </a:lnTo>
                  <a:lnTo>
                    <a:pt x="3540125" y="4575174"/>
                  </a:lnTo>
                  <a:lnTo>
                    <a:pt x="3536950" y="4568824"/>
                  </a:lnTo>
                  <a:lnTo>
                    <a:pt x="3533775" y="4565649"/>
                  </a:lnTo>
                  <a:lnTo>
                    <a:pt x="3527425" y="4559299"/>
                  </a:lnTo>
                  <a:lnTo>
                    <a:pt x="3524250" y="4556124"/>
                  </a:lnTo>
                  <a:lnTo>
                    <a:pt x="3527425" y="4552949"/>
                  </a:lnTo>
                  <a:lnTo>
                    <a:pt x="3533775" y="4552949"/>
                  </a:lnTo>
                  <a:lnTo>
                    <a:pt x="3549650" y="4559299"/>
                  </a:lnTo>
                  <a:lnTo>
                    <a:pt x="3556000" y="4562474"/>
                  </a:lnTo>
                  <a:lnTo>
                    <a:pt x="3562350" y="4559299"/>
                  </a:lnTo>
                  <a:lnTo>
                    <a:pt x="3565525" y="4552949"/>
                  </a:lnTo>
                  <a:lnTo>
                    <a:pt x="3565525" y="4543424"/>
                  </a:lnTo>
                  <a:lnTo>
                    <a:pt x="3562350" y="4521199"/>
                  </a:lnTo>
                  <a:lnTo>
                    <a:pt x="3552825" y="4511674"/>
                  </a:lnTo>
                  <a:lnTo>
                    <a:pt x="3543300" y="4505324"/>
                  </a:lnTo>
                  <a:lnTo>
                    <a:pt x="3530600" y="4508499"/>
                  </a:lnTo>
                  <a:lnTo>
                    <a:pt x="3511550" y="4514849"/>
                  </a:lnTo>
                  <a:lnTo>
                    <a:pt x="3502025" y="4518024"/>
                  </a:lnTo>
                  <a:lnTo>
                    <a:pt x="3495675" y="4514849"/>
                  </a:lnTo>
                  <a:lnTo>
                    <a:pt x="3492500" y="4508499"/>
                  </a:lnTo>
                  <a:lnTo>
                    <a:pt x="3489325" y="4505324"/>
                  </a:lnTo>
                  <a:lnTo>
                    <a:pt x="3492500" y="4498974"/>
                  </a:lnTo>
                  <a:lnTo>
                    <a:pt x="3495675" y="4495799"/>
                  </a:lnTo>
                  <a:lnTo>
                    <a:pt x="3508375" y="4489449"/>
                  </a:lnTo>
                  <a:lnTo>
                    <a:pt x="3502025" y="4476749"/>
                  </a:lnTo>
                  <a:lnTo>
                    <a:pt x="3482975" y="4457699"/>
                  </a:lnTo>
                  <a:lnTo>
                    <a:pt x="3457575" y="4429124"/>
                  </a:lnTo>
                  <a:lnTo>
                    <a:pt x="3454400" y="4429124"/>
                  </a:lnTo>
                  <a:lnTo>
                    <a:pt x="3454400" y="4432299"/>
                  </a:lnTo>
                  <a:lnTo>
                    <a:pt x="3451225" y="4438649"/>
                  </a:lnTo>
                  <a:lnTo>
                    <a:pt x="3448050" y="4441824"/>
                  </a:lnTo>
                  <a:lnTo>
                    <a:pt x="3444875" y="4438649"/>
                  </a:lnTo>
                  <a:lnTo>
                    <a:pt x="3441700" y="4435474"/>
                  </a:lnTo>
                  <a:lnTo>
                    <a:pt x="3438525" y="4432299"/>
                  </a:lnTo>
                  <a:lnTo>
                    <a:pt x="3432175" y="4432299"/>
                  </a:lnTo>
                  <a:lnTo>
                    <a:pt x="3435350" y="4438649"/>
                  </a:lnTo>
                  <a:lnTo>
                    <a:pt x="3435350" y="4448174"/>
                  </a:lnTo>
                  <a:lnTo>
                    <a:pt x="3435350" y="4451349"/>
                  </a:lnTo>
                  <a:lnTo>
                    <a:pt x="3429000" y="4451349"/>
                  </a:lnTo>
                  <a:lnTo>
                    <a:pt x="3422650" y="4448174"/>
                  </a:lnTo>
                  <a:lnTo>
                    <a:pt x="3416300" y="4444999"/>
                  </a:lnTo>
                  <a:lnTo>
                    <a:pt x="3406775" y="4444999"/>
                  </a:lnTo>
                  <a:lnTo>
                    <a:pt x="3400425" y="4444999"/>
                  </a:lnTo>
                  <a:lnTo>
                    <a:pt x="3390900" y="4451349"/>
                  </a:lnTo>
                  <a:lnTo>
                    <a:pt x="3384550" y="4451349"/>
                  </a:lnTo>
                  <a:lnTo>
                    <a:pt x="3378200" y="4451349"/>
                  </a:lnTo>
                  <a:lnTo>
                    <a:pt x="3362325" y="4435474"/>
                  </a:lnTo>
                  <a:lnTo>
                    <a:pt x="3346450" y="4416424"/>
                  </a:lnTo>
                  <a:lnTo>
                    <a:pt x="3336925" y="4410074"/>
                  </a:lnTo>
                  <a:lnTo>
                    <a:pt x="3324225" y="4403724"/>
                  </a:lnTo>
                  <a:lnTo>
                    <a:pt x="3311525" y="4397374"/>
                  </a:lnTo>
                  <a:lnTo>
                    <a:pt x="3295650" y="4394199"/>
                  </a:lnTo>
                  <a:lnTo>
                    <a:pt x="3286125" y="4397374"/>
                  </a:lnTo>
                  <a:lnTo>
                    <a:pt x="3279775" y="4400549"/>
                  </a:lnTo>
                  <a:lnTo>
                    <a:pt x="3260725" y="4413249"/>
                  </a:lnTo>
                  <a:lnTo>
                    <a:pt x="3251200" y="4416424"/>
                  </a:lnTo>
                  <a:lnTo>
                    <a:pt x="3241675" y="4419599"/>
                  </a:lnTo>
                  <a:lnTo>
                    <a:pt x="3232150" y="4419599"/>
                  </a:lnTo>
                  <a:lnTo>
                    <a:pt x="3222625" y="4416424"/>
                  </a:lnTo>
                  <a:lnTo>
                    <a:pt x="3184525" y="4384674"/>
                  </a:lnTo>
                  <a:lnTo>
                    <a:pt x="3149600" y="4359274"/>
                  </a:lnTo>
                  <a:lnTo>
                    <a:pt x="3111500" y="4333874"/>
                  </a:lnTo>
                  <a:lnTo>
                    <a:pt x="3067050" y="4314824"/>
                  </a:lnTo>
                  <a:lnTo>
                    <a:pt x="3060700" y="4314824"/>
                  </a:lnTo>
                  <a:lnTo>
                    <a:pt x="3051175" y="4314824"/>
                  </a:lnTo>
                  <a:lnTo>
                    <a:pt x="3035300" y="4327524"/>
                  </a:lnTo>
                  <a:lnTo>
                    <a:pt x="3019425" y="4337049"/>
                  </a:lnTo>
                  <a:lnTo>
                    <a:pt x="3006725" y="4343399"/>
                  </a:lnTo>
                  <a:lnTo>
                    <a:pt x="2981325" y="4343399"/>
                  </a:lnTo>
                  <a:lnTo>
                    <a:pt x="2955925" y="4340224"/>
                  </a:lnTo>
                  <a:lnTo>
                    <a:pt x="2933700" y="4333874"/>
                  </a:lnTo>
                  <a:lnTo>
                    <a:pt x="2908300" y="4330699"/>
                  </a:lnTo>
                  <a:lnTo>
                    <a:pt x="2863850" y="4330699"/>
                  </a:lnTo>
                  <a:lnTo>
                    <a:pt x="2816225" y="4333874"/>
                  </a:lnTo>
                  <a:lnTo>
                    <a:pt x="2724150" y="4349749"/>
                  </a:lnTo>
                  <a:lnTo>
                    <a:pt x="2701925" y="4356099"/>
                  </a:lnTo>
                  <a:lnTo>
                    <a:pt x="2682875" y="4368799"/>
                  </a:lnTo>
                  <a:lnTo>
                    <a:pt x="2647950" y="4391024"/>
                  </a:lnTo>
                  <a:lnTo>
                    <a:pt x="2603500" y="4413249"/>
                  </a:lnTo>
                  <a:lnTo>
                    <a:pt x="2555875" y="4432299"/>
                  </a:lnTo>
                  <a:lnTo>
                    <a:pt x="2457450" y="4464049"/>
                  </a:lnTo>
                  <a:lnTo>
                    <a:pt x="2425700" y="4470399"/>
                  </a:lnTo>
                  <a:lnTo>
                    <a:pt x="2390775" y="4473574"/>
                  </a:lnTo>
                  <a:lnTo>
                    <a:pt x="2324100" y="4473574"/>
                  </a:lnTo>
                  <a:lnTo>
                    <a:pt x="2260600" y="4473574"/>
                  </a:lnTo>
                  <a:lnTo>
                    <a:pt x="2225675" y="4476749"/>
                  </a:lnTo>
                  <a:lnTo>
                    <a:pt x="2193925" y="4483099"/>
                  </a:lnTo>
                  <a:lnTo>
                    <a:pt x="2168525" y="4495799"/>
                  </a:lnTo>
                  <a:lnTo>
                    <a:pt x="2143125" y="4508499"/>
                  </a:lnTo>
                  <a:lnTo>
                    <a:pt x="2095500" y="4540249"/>
                  </a:lnTo>
                  <a:lnTo>
                    <a:pt x="2047875" y="4575174"/>
                  </a:lnTo>
                  <a:lnTo>
                    <a:pt x="2022475" y="4587874"/>
                  </a:lnTo>
                  <a:lnTo>
                    <a:pt x="1997075" y="4597399"/>
                  </a:lnTo>
                  <a:lnTo>
                    <a:pt x="1974850" y="4600574"/>
                  </a:lnTo>
                  <a:lnTo>
                    <a:pt x="1952625" y="4603749"/>
                  </a:lnTo>
                  <a:lnTo>
                    <a:pt x="1933575" y="4606924"/>
                  </a:lnTo>
                  <a:lnTo>
                    <a:pt x="1924050" y="4613274"/>
                  </a:lnTo>
                  <a:lnTo>
                    <a:pt x="1911350" y="4619624"/>
                  </a:lnTo>
                  <a:lnTo>
                    <a:pt x="1905000" y="4635499"/>
                  </a:lnTo>
                  <a:lnTo>
                    <a:pt x="1895475" y="4657724"/>
                  </a:lnTo>
                  <a:lnTo>
                    <a:pt x="1873250" y="4721224"/>
                  </a:lnTo>
                  <a:lnTo>
                    <a:pt x="1860550" y="4749799"/>
                  </a:lnTo>
                  <a:lnTo>
                    <a:pt x="1844675" y="4778374"/>
                  </a:lnTo>
                  <a:lnTo>
                    <a:pt x="1838325" y="4787899"/>
                  </a:lnTo>
                  <a:lnTo>
                    <a:pt x="1828800" y="4794249"/>
                  </a:lnTo>
                  <a:lnTo>
                    <a:pt x="1822450" y="4800599"/>
                  </a:lnTo>
                  <a:lnTo>
                    <a:pt x="1812925" y="4800599"/>
                  </a:lnTo>
                  <a:lnTo>
                    <a:pt x="1806575" y="4800599"/>
                  </a:lnTo>
                  <a:lnTo>
                    <a:pt x="1803400" y="4797424"/>
                  </a:lnTo>
                  <a:lnTo>
                    <a:pt x="1803400" y="4791074"/>
                  </a:lnTo>
                  <a:lnTo>
                    <a:pt x="1803400" y="4787899"/>
                  </a:lnTo>
                  <a:lnTo>
                    <a:pt x="1800225" y="4787899"/>
                  </a:lnTo>
                  <a:lnTo>
                    <a:pt x="1797050" y="4787899"/>
                  </a:lnTo>
                  <a:lnTo>
                    <a:pt x="1790700" y="4787899"/>
                  </a:lnTo>
                  <a:lnTo>
                    <a:pt x="1784350" y="4794249"/>
                  </a:lnTo>
                  <a:lnTo>
                    <a:pt x="1774825" y="4803774"/>
                  </a:lnTo>
                  <a:lnTo>
                    <a:pt x="1768475" y="4813299"/>
                  </a:lnTo>
                  <a:lnTo>
                    <a:pt x="1762125" y="4813299"/>
                  </a:lnTo>
                  <a:lnTo>
                    <a:pt x="1758950" y="4810124"/>
                  </a:lnTo>
                  <a:lnTo>
                    <a:pt x="1736725" y="4794249"/>
                  </a:lnTo>
                  <a:lnTo>
                    <a:pt x="1730375" y="4787899"/>
                  </a:lnTo>
                  <a:lnTo>
                    <a:pt x="1724025" y="4787899"/>
                  </a:lnTo>
                  <a:lnTo>
                    <a:pt x="1685925" y="4784724"/>
                  </a:lnTo>
                  <a:lnTo>
                    <a:pt x="1666875" y="4791074"/>
                  </a:lnTo>
                  <a:lnTo>
                    <a:pt x="1635125" y="4800599"/>
                  </a:lnTo>
                  <a:lnTo>
                    <a:pt x="1603375" y="4806949"/>
                  </a:lnTo>
                  <a:lnTo>
                    <a:pt x="1590675" y="4810124"/>
                  </a:lnTo>
                  <a:lnTo>
                    <a:pt x="1581150" y="4806949"/>
                  </a:lnTo>
                  <a:lnTo>
                    <a:pt x="1574800" y="4797424"/>
                  </a:lnTo>
                  <a:lnTo>
                    <a:pt x="1571625" y="4787899"/>
                  </a:lnTo>
                  <a:lnTo>
                    <a:pt x="1562100" y="4778374"/>
                  </a:lnTo>
                  <a:lnTo>
                    <a:pt x="1558925" y="4778374"/>
                  </a:lnTo>
                  <a:lnTo>
                    <a:pt x="1555750" y="4778374"/>
                  </a:lnTo>
                  <a:lnTo>
                    <a:pt x="1549400" y="4781549"/>
                  </a:lnTo>
                  <a:lnTo>
                    <a:pt x="1539875" y="4787899"/>
                  </a:lnTo>
                  <a:lnTo>
                    <a:pt x="1530350" y="4787899"/>
                  </a:lnTo>
                  <a:lnTo>
                    <a:pt x="1473200" y="4778374"/>
                  </a:lnTo>
                  <a:lnTo>
                    <a:pt x="1444625" y="4775199"/>
                  </a:lnTo>
                  <a:lnTo>
                    <a:pt x="1422400" y="4772024"/>
                  </a:lnTo>
                  <a:lnTo>
                    <a:pt x="1403350" y="4775199"/>
                  </a:lnTo>
                  <a:lnTo>
                    <a:pt x="1381125" y="4778374"/>
                  </a:lnTo>
                  <a:lnTo>
                    <a:pt x="1339850" y="4787899"/>
                  </a:lnTo>
                  <a:lnTo>
                    <a:pt x="1298576" y="4797424"/>
                  </a:lnTo>
                  <a:lnTo>
                    <a:pt x="1279525" y="4800599"/>
                  </a:lnTo>
                  <a:lnTo>
                    <a:pt x="1260475" y="4800599"/>
                  </a:lnTo>
                  <a:lnTo>
                    <a:pt x="1254125" y="4800599"/>
                  </a:lnTo>
                  <a:lnTo>
                    <a:pt x="1254125" y="4794249"/>
                  </a:lnTo>
                  <a:lnTo>
                    <a:pt x="1254125" y="4787899"/>
                  </a:lnTo>
                  <a:lnTo>
                    <a:pt x="1250950" y="4784724"/>
                  </a:lnTo>
                  <a:lnTo>
                    <a:pt x="1244600" y="4787899"/>
                  </a:lnTo>
                  <a:lnTo>
                    <a:pt x="1231900" y="4794249"/>
                  </a:lnTo>
                  <a:lnTo>
                    <a:pt x="1203325" y="4816474"/>
                  </a:lnTo>
                  <a:lnTo>
                    <a:pt x="1177925" y="4841874"/>
                  </a:lnTo>
                  <a:lnTo>
                    <a:pt x="1168400" y="4854574"/>
                  </a:lnTo>
                  <a:lnTo>
                    <a:pt x="1162050" y="4864099"/>
                  </a:lnTo>
                  <a:lnTo>
                    <a:pt x="1158875" y="4876799"/>
                  </a:lnTo>
                  <a:lnTo>
                    <a:pt x="1158875" y="4879974"/>
                  </a:lnTo>
                  <a:lnTo>
                    <a:pt x="1162050" y="4876799"/>
                  </a:lnTo>
                  <a:lnTo>
                    <a:pt x="1168400" y="4873624"/>
                  </a:lnTo>
                  <a:lnTo>
                    <a:pt x="1168400" y="4876799"/>
                  </a:lnTo>
                  <a:lnTo>
                    <a:pt x="1171575" y="4883149"/>
                  </a:lnTo>
                  <a:lnTo>
                    <a:pt x="1171575" y="4889499"/>
                  </a:lnTo>
                  <a:lnTo>
                    <a:pt x="1168400" y="4889499"/>
                  </a:lnTo>
                  <a:lnTo>
                    <a:pt x="1158875" y="4886324"/>
                  </a:lnTo>
                  <a:lnTo>
                    <a:pt x="1149351" y="4883149"/>
                  </a:lnTo>
                  <a:lnTo>
                    <a:pt x="1146175" y="4883149"/>
                  </a:lnTo>
                  <a:lnTo>
                    <a:pt x="1143000" y="4886324"/>
                  </a:lnTo>
                  <a:lnTo>
                    <a:pt x="1136650" y="4902199"/>
                  </a:lnTo>
                  <a:lnTo>
                    <a:pt x="1130300" y="4911724"/>
                  </a:lnTo>
                  <a:lnTo>
                    <a:pt x="1127125" y="4914899"/>
                  </a:lnTo>
                  <a:lnTo>
                    <a:pt x="1123950" y="4914899"/>
                  </a:lnTo>
                  <a:lnTo>
                    <a:pt x="1120775" y="4911724"/>
                  </a:lnTo>
                  <a:lnTo>
                    <a:pt x="1114425" y="4905374"/>
                  </a:lnTo>
                  <a:lnTo>
                    <a:pt x="1098550" y="4902199"/>
                  </a:lnTo>
                  <a:lnTo>
                    <a:pt x="1082675" y="4899024"/>
                  </a:lnTo>
                  <a:lnTo>
                    <a:pt x="1069975" y="4899024"/>
                  </a:lnTo>
                  <a:lnTo>
                    <a:pt x="1063625" y="4905374"/>
                  </a:lnTo>
                  <a:lnTo>
                    <a:pt x="1057276" y="4911724"/>
                  </a:lnTo>
                  <a:lnTo>
                    <a:pt x="1050925" y="4918074"/>
                  </a:lnTo>
                  <a:lnTo>
                    <a:pt x="1041400" y="4933949"/>
                  </a:lnTo>
                  <a:lnTo>
                    <a:pt x="1035050" y="4940299"/>
                  </a:lnTo>
                  <a:lnTo>
                    <a:pt x="1028700" y="4943474"/>
                  </a:lnTo>
                  <a:lnTo>
                    <a:pt x="1006475" y="4949824"/>
                  </a:lnTo>
                  <a:lnTo>
                    <a:pt x="1000126" y="4952999"/>
                  </a:lnTo>
                  <a:lnTo>
                    <a:pt x="993775" y="4962524"/>
                  </a:lnTo>
                  <a:lnTo>
                    <a:pt x="990600" y="4968874"/>
                  </a:lnTo>
                  <a:lnTo>
                    <a:pt x="990600" y="4975224"/>
                  </a:lnTo>
                  <a:lnTo>
                    <a:pt x="987425" y="4987924"/>
                  </a:lnTo>
                  <a:lnTo>
                    <a:pt x="987425" y="4991099"/>
                  </a:lnTo>
                  <a:lnTo>
                    <a:pt x="981075" y="4991099"/>
                  </a:lnTo>
                  <a:lnTo>
                    <a:pt x="971550" y="4991099"/>
                  </a:lnTo>
                  <a:lnTo>
                    <a:pt x="962025" y="4991099"/>
                  </a:lnTo>
                  <a:lnTo>
                    <a:pt x="952500" y="4994274"/>
                  </a:lnTo>
                  <a:lnTo>
                    <a:pt x="952500" y="4997449"/>
                  </a:lnTo>
                  <a:lnTo>
                    <a:pt x="955675" y="5003799"/>
                  </a:lnTo>
                  <a:lnTo>
                    <a:pt x="955675" y="5006974"/>
                  </a:lnTo>
                  <a:lnTo>
                    <a:pt x="955675" y="5010149"/>
                  </a:lnTo>
                  <a:lnTo>
                    <a:pt x="939800" y="5010149"/>
                  </a:lnTo>
                  <a:lnTo>
                    <a:pt x="930275" y="5006974"/>
                  </a:lnTo>
                  <a:lnTo>
                    <a:pt x="920750" y="5003799"/>
                  </a:lnTo>
                  <a:lnTo>
                    <a:pt x="920750" y="5006974"/>
                  </a:lnTo>
                  <a:lnTo>
                    <a:pt x="917575" y="5029199"/>
                  </a:lnTo>
                  <a:lnTo>
                    <a:pt x="895350" y="5022849"/>
                  </a:lnTo>
                  <a:lnTo>
                    <a:pt x="869950" y="5013324"/>
                  </a:lnTo>
                  <a:lnTo>
                    <a:pt x="847725" y="5022849"/>
                  </a:lnTo>
                  <a:lnTo>
                    <a:pt x="841375" y="5026024"/>
                  </a:lnTo>
                  <a:lnTo>
                    <a:pt x="835025" y="5022849"/>
                  </a:lnTo>
                  <a:lnTo>
                    <a:pt x="828675" y="5019674"/>
                  </a:lnTo>
                  <a:lnTo>
                    <a:pt x="819150" y="5013324"/>
                  </a:lnTo>
                  <a:lnTo>
                    <a:pt x="819150" y="5010149"/>
                  </a:lnTo>
                  <a:lnTo>
                    <a:pt x="822325" y="5010149"/>
                  </a:lnTo>
                  <a:lnTo>
                    <a:pt x="828675" y="5006974"/>
                  </a:lnTo>
                  <a:lnTo>
                    <a:pt x="835025" y="5003799"/>
                  </a:lnTo>
                  <a:lnTo>
                    <a:pt x="825500" y="5000624"/>
                  </a:lnTo>
                  <a:lnTo>
                    <a:pt x="819150" y="5003799"/>
                  </a:lnTo>
                  <a:lnTo>
                    <a:pt x="806450" y="5010149"/>
                  </a:lnTo>
                  <a:lnTo>
                    <a:pt x="793750" y="5016499"/>
                  </a:lnTo>
                  <a:lnTo>
                    <a:pt x="781050" y="5019674"/>
                  </a:lnTo>
                  <a:lnTo>
                    <a:pt x="774700" y="5016499"/>
                  </a:lnTo>
                  <a:lnTo>
                    <a:pt x="768350" y="5010149"/>
                  </a:lnTo>
                  <a:lnTo>
                    <a:pt x="762000" y="5003799"/>
                  </a:lnTo>
                  <a:lnTo>
                    <a:pt x="755650" y="5003799"/>
                  </a:lnTo>
                  <a:lnTo>
                    <a:pt x="730250" y="5010149"/>
                  </a:lnTo>
                  <a:lnTo>
                    <a:pt x="701675" y="5016499"/>
                  </a:lnTo>
                  <a:lnTo>
                    <a:pt x="692150" y="5013324"/>
                  </a:lnTo>
                  <a:lnTo>
                    <a:pt x="685800" y="5010149"/>
                  </a:lnTo>
                  <a:lnTo>
                    <a:pt x="679450" y="5000624"/>
                  </a:lnTo>
                  <a:lnTo>
                    <a:pt x="673100" y="4991099"/>
                  </a:lnTo>
                  <a:lnTo>
                    <a:pt x="660400" y="4981574"/>
                  </a:lnTo>
                  <a:lnTo>
                    <a:pt x="657225" y="4981574"/>
                  </a:lnTo>
                  <a:lnTo>
                    <a:pt x="657225" y="4984749"/>
                  </a:lnTo>
                  <a:lnTo>
                    <a:pt x="657225" y="4991099"/>
                  </a:lnTo>
                  <a:lnTo>
                    <a:pt x="654050" y="4994274"/>
                  </a:lnTo>
                  <a:lnTo>
                    <a:pt x="638175" y="4991099"/>
                  </a:lnTo>
                  <a:lnTo>
                    <a:pt x="625475" y="4987924"/>
                  </a:lnTo>
                  <a:lnTo>
                    <a:pt x="609600" y="4981574"/>
                  </a:lnTo>
                  <a:lnTo>
                    <a:pt x="596900" y="4975224"/>
                  </a:lnTo>
                  <a:lnTo>
                    <a:pt x="581025" y="4952999"/>
                  </a:lnTo>
                  <a:lnTo>
                    <a:pt x="561975" y="4927599"/>
                  </a:lnTo>
                  <a:lnTo>
                    <a:pt x="542925" y="4905374"/>
                  </a:lnTo>
                  <a:lnTo>
                    <a:pt x="533400" y="4895849"/>
                  </a:lnTo>
                  <a:lnTo>
                    <a:pt x="520700" y="4889499"/>
                  </a:lnTo>
                  <a:lnTo>
                    <a:pt x="469900" y="4876799"/>
                  </a:lnTo>
                  <a:lnTo>
                    <a:pt x="444500" y="4870449"/>
                  </a:lnTo>
                  <a:lnTo>
                    <a:pt x="431800" y="4864099"/>
                  </a:lnTo>
                  <a:lnTo>
                    <a:pt x="425450" y="4860924"/>
                  </a:lnTo>
                  <a:lnTo>
                    <a:pt x="422275" y="4841874"/>
                  </a:lnTo>
                  <a:lnTo>
                    <a:pt x="419100" y="4806949"/>
                  </a:lnTo>
                  <a:lnTo>
                    <a:pt x="415925" y="4749799"/>
                  </a:lnTo>
                  <a:lnTo>
                    <a:pt x="412750" y="4727574"/>
                  </a:lnTo>
                  <a:lnTo>
                    <a:pt x="415925" y="4718049"/>
                  </a:lnTo>
                  <a:lnTo>
                    <a:pt x="415925" y="4714874"/>
                  </a:lnTo>
                  <a:lnTo>
                    <a:pt x="419100" y="4714874"/>
                  </a:lnTo>
                  <a:lnTo>
                    <a:pt x="425450" y="4714874"/>
                  </a:lnTo>
                  <a:lnTo>
                    <a:pt x="431800" y="4718049"/>
                  </a:lnTo>
                  <a:lnTo>
                    <a:pt x="441325" y="4724399"/>
                  </a:lnTo>
                  <a:lnTo>
                    <a:pt x="450850" y="4733924"/>
                  </a:lnTo>
                  <a:lnTo>
                    <a:pt x="454025" y="4737099"/>
                  </a:lnTo>
                  <a:lnTo>
                    <a:pt x="460375" y="4737099"/>
                  </a:lnTo>
                  <a:lnTo>
                    <a:pt x="473075" y="4733924"/>
                  </a:lnTo>
                  <a:lnTo>
                    <a:pt x="485775" y="4730749"/>
                  </a:lnTo>
                  <a:lnTo>
                    <a:pt x="492125" y="4724399"/>
                  </a:lnTo>
                  <a:lnTo>
                    <a:pt x="498475" y="4714874"/>
                  </a:lnTo>
                  <a:lnTo>
                    <a:pt x="504825" y="4695824"/>
                  </a:lnTo>
                  <a:lnTo>
                    <a:pt x="511175" y="4686299"/>
                  </a:lnTo>
                  <a:lnTo>
                    <a:pt x="517525" y="4676774"/>
                  </a:lnTo>
                  <a:lnTo>
                    <a:pt x="520700" y="4673599"/>
                  </a:lnTo>
                  <a:lnTo>
                    <a:pt x="527050" y="4673599"/>
                  </a:lnTo>
                  <a:lnTo>
                    <a:pt x="530225" y="4676774"/>
                  </a:lnTo>
                  <a:lnTo>
                    <a:pt x="533400" y="4667249"/>
                  </a:lnTo>
                  <a:lnTo>
                    <a:pt x="533400" y="4660899"/>
                  </a:lnTo>
                  <a:lnTo>
                    <a:pt x="527050" y="4664074"/>
                  </a:lnTo>
                  <a:lnTo>
                    <a:pt x="523875" y="4667249"/>
                  </a:lnTo>
                  <a:lnTo>
                    <a:pt x="520700" y="4664074"/>
                  </a:lnTo>
                  <a:lnTo>
                    <a:pt x="514350" y="4635499"/>
                  </a:lnTo>
                  <a:lnTo>
                    <a:pt x="508000" y="4594224"/>
                  </a:lnTo>
                  <a:lnTo>
                    <a:pt x="508000" y="4571999"/>
                  </a:lnTo>
                  <a:lnTo>
                    <a:pt x="508000" y="4552949"/>
                  </a:lnTo>
                  <a:lnTo>
                    <a:pt x="511175" y="4533899"/>
                  </a:lnTo>
                  <a:lnTo>
                    <a:pt x="517525" y="4521199"/>
                  </a:lnTo>
                  <a:lnTo>
                    <a:pt x="517525" y="4527549"/>
                  </a:lnTo>
                  <a:lnTo>
                    <a:pt x="514350" y="4543424"/>
                  </a:lnTo>
                  <a:lnTo>
                    <a:pt x="514350" y="4552949"/>
                  </a:lnTo>
                  <a:lnTo>
                    <a:pt x="517525" y="4559299"/>
                  </a:lnTo>
                  <a:lnTo>
                    <a:pt x="520700" y="4562474"/>
                  </a:lnTo>
                  <a:lnTo>
                    <a:pt x="527050" y="4565649"/>
                  </a:lnTo>
                  <a:lnTo>
                    <a:pt x="533400" y="4559299"/>
                  </a:lnTo>
                  <a:lnTo>
                    <a:pt x="533400" y="4552949"/>
                  </a:lnTo>
                  <a:lnTo>
                    <a:pt x="533400" y="4533899"/>
                  </a:lnTo>
                  <a:lnTo>
                    <a:pt x="530225" y="4518024"/>
                  </a:lnTo>
                  <a:lnTo>
                    <a:pt x="523875" y="4502149"/>
                  </a:lnTo>
                  <a:lnTo>
                    <a:pt x="520700" y="4483099"/>
                  </a:lnTo>
                  <a:lnTo>
                    <a:pt x="520700" y="4467224"/>
                  </a:lnTo>
                  <a:lnTo>
                    <a:pt x="523875" y="4432299"/>
                  </a:lnTo>
                  <a:lnTo>
                    <a:pt x="523875" y="4416424"/>
                  </a:lnTo>
                  <a:lnTo>
                    <a:pt x="523875" y="4394199"/>
                  </a:lnTo>
                  <a:lnTo>
                    <a:pt x="517525" y="4371974"/>
                  </a:lnTo>
                  <a:lnTo>
                    <a:pt x="504825" y="4340224"/>
                  </a:lnTo>
                  <a:lnTo>
                    <a:pt x="466725" y="4264024"/>
                  </a:lnTo>
                  <a:lnTo>
                    <a:pt x="425450" y="4187824"/>
                  </a:lnTo>
                  <a:lnTo>
                    <a:pt x="406400" y="4156074"/>
                  </a:lnTo>
                  <a:lnTo>
                    <a:pt x="396875" y="4124324"/>
                  </a:lnTo>
                  <a:lnTo>
                    <a:pt x="384175" y="4089399"/>
                  </a:lnTo>
                  <a:lnTo>
                    <a:pt x="374650" y="4048124"/>
                  </a:lnTo>
                  <a:lnTo>
                    <a:pt x="371475" y="4010024"/>
                  </a:lnTo>
                  <a:lnTo>
                    <a:pt x="368300" y="3968749"/>
                  </a:lnTo>
                  <a:lnTo>
                    <a:pt x="371475" y="3959224"/>
                  </a:lnTo>
                  <a:lnTo>
                    <a:pt x="371475" y="3949699"/>
                  </a:lnTo>
                  <a:lnTo>
                    <a:pt x="374650" y="3936999"/>
                  </a:lnTo>
                  <a:lnTo>
                    <a:pt x="374650" y="3927474"/>
                  </a:lnTo>
                  <a:lnTo>
                    <a:pt x="371475" y="3908424"/>
                  </a:lnTo>
                  <a:lnTo>
                    <a:pt x="365125" y="3892549"/>
                  </a:lnTo>
                  <a:lnTo>
                    <a:pt x="346075" y="3863974"/>
                  </a:lnTo>
                  <a:lnTo>
                    <a:pt x="327025" y="3838574"/>
                  </a:lnTo>
                  <a:lnTo>
                    <a:pt x="307975" y="3806824"/>
                  </a:lnTo>
                  <a:lnTo>
                    <a:pt x="301625" y="3787774"/>
                  </a:lnTo>
                  <a:lnTo>
                    <a:pt x="301625" y="3771899"/>
                  </a:lnTo>
                  <a:lnTo>
                    <a:pt x="298450" y="3752849"/>
                  </a:lnTo>
                  <a:lnTo>
                    <a:pt x="288925" y="3736974"/>
                  </a:lnTo>
                  <a:lnTo>
                    <a:pt x="273050" y="3714749"/>
                  </a:lnTo>
                  <a:lnTo>
                    <a:pt x="254000" y="3695699"/>
                  </a:lnTo>
                  <a:lnTo>
                    <a:pt x="238125" y="3673474"/>
                  </a:lnTo>
                  <a:lnTo>
                    <a:pt x="225425" y="3651249"/>
                  </a:lnTo>
                  <a:lnTo>
                    <a:pt x="219075" y="3632199"/>
                  </a:lnTo>
                  <a:lnTo>
                    <a:pt x="215900" y="3616324"/>
                  </a:lnTo>
                  <a:lnTo>
                    <a:pt x="219075" y="3603624"/>
                  </a:lnTo>
                  <a:lnTo>
                    <a:pt x="222250" y="3587749"/>
                  </a:lnTo>
                  <a:lnTo>
                    <a:pt x="222250" y="3568699"/>
                  </a:lnTo>
                  <a:lnTo>
                    <a:pt x="219075" y="3549649"/>
                  </a:lnTo>
                  <a:lnTo>
                    <a:pt x="212725" y="3530599"/>
                  </a:lnTo>
                  <a:lnTo>
                    <a:pt x="203200" y="3511549"/>
                  </a:lnTo>
                  <a:lnTo>
                    <a:pt x="180975" y="3470274"/>
                  </a:lnTo>
                  <a:lnTo>
                    <a:pt x="161925" y="3438525"/>
                  </a:lnTo>
                  <a:lnTo>
                    <a:pt x="152400" y="3425825"/>
                  </a:lnTo>
                  <a:lnTo>
                    <a:pt x="142875" y="3409950"/>
                  </a:lnTo>
                  <a:lnTo>
                    <a:pt x="120650" y="3384549"/>
                  </a:lnTo>
                  <a:lnTo>
                    <a:pt x="95250" y="3355975"/>
                  </a:lnTo>
                  <a:lnTo>
                    <a:pt x="76200" y="3330576"/>
                  </a:lnTo>
                  <a:lnTo>
                    <a:pt x="69850" y="3317876"/>
                  </a:lnTo>
                  <a:lnTo>
                    <a:pt x="66675" y="3302000"/>
                  </a:lnTo>
                  <a:lnTo>
                    <a:pt x="50800" y="3282951"/>
                  </a:lnTo>
                  <a:lnTo>
                    <a:pt x="44450" y="3276602"/>
                  </a:lnTo>
                  <a:lnTo>
                    <a:pt x="44450" y="3273426"/>
                  </a:lnTo>
                  <a:lnTo>
                    <a:pt x="44450" y="3270250"/>
                  </a:lnTo>
                  <a:lnTo>
                    <a:pt x="50800" y="3273426"/>
                  </a:lnTo>
                  <a:lnTo>
                    <a:pt x="53975" y="3279776"/>
                  </a:lnTo>
                  <a:lnTo>
                    <a:pt x="57150" y="3282951"/>
                  </a:lnTo>
                  <a:lnTo>
                    <a:pt x="60325" y="3282951"/>
                  </a:lnTo>
                  <a:lnTo>
                    <a:pt x="63500" y="3282951"/>
                  </a:lnTo>
                  <a:lnTo>
                    <a:pt x="63500" y="3279776"/>
                  </a:lnTo>
                  <a:lnTo>
                    <a:pt x="60325" y="3270250"/>
                  </a:lnTo>
                  <a:lnTo>
                    <a:pt x="60325" y="3254375"/>
                  </a:lnTo>
                  <a:lnTo>
                    <a:pt x="60325" y="3248026"/>
                  </a:lnTo>
                  <a:lnTo>
                    <a:pt x="63500" y="3244852"/>
                  </a:lnTo>
                  <a:lnTo>
                    <a:pt x="66675" y="3244852"/>
                  </a:lnTo>
                  <a:lnTo>
                    <a:pt x="69850" y="3248026"/>
                  </a:lnTo>
                  <a:lnTo>
                    <a:pt x="73025" y="3257553"/>
                  </a:lnTo>
                  <a:lnTo>
                    <a:pt x="69850" y="3273426"/>
                  </a:lnTo>
                  <a:lnTo>
                    <a:pt x="66675" y="3292476"/>
                  </a:lnTo>
                  <a:lnTo>
                    <a:pt x="69850" y="3298825"/>
                  </a:lnTo>
                  <a:lnTo>
                    <a:pt x="76200" y="3302000"/>
                  </a:lnTo>
                  <a:lnTo>
                    <a:pt x="79375" y="3302000"/>
                  </a:lnTo>
                  <a:lnTo>
                    <a:pt x="82550" y="3295650"/>
                  </a:lnTo>
                  <a:lnTo>
                    <a:pt x="79375" y="3276602"/>
                  </a:lnTo>
                  <a:lnTo>
                    <a:pt x="79375" y="3267075"/>
                  </a:lnTo>
                  <a:lnTo>
                    <a:pt x="76200" y="3257553"/>
                  </a:lnTo>
                  <a:lnTo>
                    <a:pt x="73025" y="3251202"/>
                  </a:lnTo>
                  <a:lnTo>
                    <a:pt x="73025" y="3248026"/>
                  </a:lnTo>
                  <a:lnTo>
                    <a:pt x="76200" y="3244852"/>
                  </a:lnTo>
                  <a:lnTo>
                    <a:pt x="79375" y="3244852"/>
                  </a:lnTo>
                  <a:lnTo>
                    <a:pt x="82550" y="3248026"/>
                  </a:lnTo>
                  <a:lnTo>
                    <a:pt x="88900" y="3263901"/>
                  </a:lnTo>
                  <a:lnTo>
                    <a:pt x="98425" y="3302000"/>
                  </a:lnTo>
                  <a:lnTo>
                    <a:pt x="104775" y="3324225"/>
                  </a:lnTo>
                  <a:lnTo>
                    <a:pt x="104775" y="3314702"/>
                  </a:lnTo>
                  <a:lnTo>
                    <a:pt x="104775" y="3314701"/>
                  </a:lnTo>
                  <a:lnTo>
                    <a:pt x="107950" y="3336926"/>
                  </a:lnTo>
                  <a:lnTo>
                    <a:pt x="114300" y="3355975"/>
                  </a:lnTo>
                  <a:lnTo>
                    <a:pt x="117475" y="3355975"/>
                  </a:lnTo>
                  <a:lnTo>
                    <a:pt x="120650" y="3349626"/>
                  </a:lnTo>
                  <a:lnTo>
                    <a:pt x="123825" y="3336926"/>
                  </a:lnTo>
                  <a:lnTo>
                    <a:pt x="123825" y="3343276"/>
                  </a:lnTo>
                  <a:lnTo>
                    <a:pt x="123825" y="3352800"/>
                  </a:lnTo>
                  <a:lnTo>
                    <a:pt x="127000" y="3359149"/>
                  </a:lnTo>
                  <a:lnTo>
                    <a:pt x="130175" y="3362325"/>
                  </a:lnTo>
                  <a:lnTo>
                    <a:pt x="133350" y="3362325"/>
                  </a:lnTo>
                  <a:lnTo>
                    <a:pt x="142875" y="3359149"/>
                  </a:lnTo>
                  <a:lnTo>
                    <a:pt x="152400" y="3355975"/>
                  </a:lnTo>
                  <a:lnTo>
                    <a:pt x="158750" y="3352800"/>
                  </a:lnTo>
                  <a:lnTo>
                    <a:pt x="165100" y="3346450"/>
                  </a:lnTo>
                  <a:lnTo>
                    <a:pt x="168275" y="3340101"/>
                  </a:lnTo>
                  <a:lnTo>
                    <a:pt x="168275" y="3324226"/>
                  </a:lnTo>
                  <a:lnTo>
                    <a:pt x="161925" y="3311526"/>
                  </a:lnTo>
                  <a:lnTo>
                    <a:pt x="152400" y="3298825"/>
                  </a:lnTo>
                  <a:lnTo>
                    <a:pt x="127000" y="3276602"/>
                  </a:lnTo>
                  <a:lnTo>
                    <a:pt x="117475" y="3263901"/>
                  </a:lnTo>
                  <a:lnTo>
                    <a:pt x="111125" y="3254375"/>
                  </a:lnTo>
                  <a:lnTo>
                    <a:pt x="104775" y="3238501"/>
                  </a:lnTo>
                  <a:lnTo>
                    <a:pt x="101600" y="3219451"/>
                  </a:lnTo>
                  <a:lnTo>
                    <a:pt x="95250" y="3181351"/>
                  </a:lnTo>
                  <a:lnTo>
                    <a:pt x="92075" y="3184527"/>
                  </a:lnTo>
                  <a:lnTo>
                    <a:pt x="92075" y="3194050"/>
                  </a:lnTo>
                  <a:lnTo>
                    <a:pt x="88900" y="3197226"/>
                  </a:lnTo>
                  <a:lnTo>
                    <a:pt x="85725" y="3194050"/>
                  </a:lnTo>
                  <a:lnTo>
                    <a:pt x="82550" y="3187701"/>
                  </a:lnTo>
                  <a:lnTo>
                    <a:pt x="82550" y="3171826"/>
                  </a:lnTo>
                  <a:lnTo>
                    <a:pt x="88900" y="3152777"/>
                  </a:lnTo>
                  <a:lnTo>
                    <a:pt x="92075" y="3149602"/>
                  </a:lnTo>
                  <a:lnTo>
                    <a:pt x="95250" y="3146426"/>
                  </a:lnTo>
                  <a:lnTo>
                    <a:pt x="98425" y="3149602"/>
                  </a:lnTo>
                  <a:lnTo>
                    <a:pt x="98425" y="3155951"/>
                  </a:lnTo>
                  <a:lnTo>
                    <a:pt x="101600" y="3162300"/>
                  </a:lnTo>
                  <a:lnTo>
                    <a:pt x="101600" y="3165475"/>
                  </a:lnTo>
                  <a:lnTo>
                    <a:pt x="114300" y="3181351"/>
                  </a:lnTo>
                  <a:lnTo>
                    <a:pt x="127000" y="3190876"/>
                  </a:lnTo>
                  <a:lnTo>
                    <a:pt x="136526" y="3206750"/>
                  </a:lnTo>
                  <a:lnTo>
                    <a:pt x="139700" y="3213102"/>
                  </a:lnTo>
                  <a:lnTo>
                    <a:pt x="142875" y="3222625"/>
                  </a:lnTo>
                  <a:lnTo>
                    <a:pt x="139700" y="3235326"/>
                  </a:lnTo>
                  <a:lnTo>
                    <a:pt x="133350" y="3248026"/>
                  </a:lnTo>
                  <a:lnTo>
                    <a:pt x="133350" y="3260726"/>
                  </a:lnTo>
                  <a:lnTo>
                    <a:pt x="133350" y="3270250"/>
                  </a:lnTo>
                  <a:lnTo>
                    <a:pt x="139700" y="3276602"/>
                  </a:lnTo>
                  <a:lnTo>
                    <a:pt x="146050" y="3282951"/>
                  </a:lnTo>
                  <a:lnTo>
                    <a:pt x="152400" y="3279776"/>
                  </a:lnTo>
                  <a:lnTo>
                    <a:pt x="155575" y="3270250"/>
                  </a:lnTo>
                  <a:lnTo>
                    <a:pt x="158750" y="3257553"/>
                  </a:lnTo>
                  <a:lnTo>
                    <a:pt x="161925" y="3235326"/>
                  </a:lnTo>
                  <a:lnTo>
                    <a:pt x="161925" y="3232151"/>
                  </a:lnTo>
                  <a:lnTo>
                    <a:pt x="165100" y="3235326"/>
                  </a:lnTo>
                  <a:lnTo>
                    <a:pt x="171450" y="3263901"/>
                  </a:lnTo>
                  <a:lnTo>
                    <a:pt x="180975" y="3302000"/>
                  </a:lnTo>
                  <a:lnTo>
                    <a:pt x="187325" y="3314701"/>
                  </a:lnTo>
                  <a:lnTo>
                    <a:pt x="193675" y="3324226"/>
                  </a:lnTo>
                  <a:lnTo>
                    <a:pt x="200025" y="3327400"/>
                  </a:lnTo>
                  <a:lnTo>
                    <a:pt x="206375" y="3324226"/>
                  </a:lnTo>
                  <a:lnTo>
                    <a:pt x="212725" y="3321051"/>
                  </a:lnTo>
                  <a:lnTo>
                    <a:pt x="219075" y="3314701"/>
                  </a:lnTo>
                  <a:lnTo>
                    <a:pt x="222250" y="3302000"/>
                  </a:lnTo>
                  <a:lnTo>
                    <a:pt x="219075" y="3289301"/>
                  </a:lnTo>
                  <a:lnTo>
                    <a:pt x="215900" y="3273426"/>
                  </a:lnTo>
                  <a:lnTo>
                    <a:pt x="222250" y="3248026"/>
                  </a:lnTo>
                  <a:lnTo>
                    <a:pt x="225425" y="3232151"/>
                  </a:lnTo>
                  <a:lnTo>
                    <a:pt x="222250" y="3219451"/>
                  </a:lnTo>
                  <a:lnTo>
                    <a:pt x="212725" y="3206750"/>
                  </a:lnTo>
                  <a:lnTo>
                    <a:pt x="200025" y="3190876"/>
                  </a:lnTo>
                  <a:lnTo>
                    <a:pt x="187325" y="3178176"/>
                  </a:lnTo>
                  <a:lnTo>
                    <a:pt x="177800" y="3162300"/>
                  </a:lnTo>
                  <a:lnTo>
                    <a:pt x="161925" y="3136902"/>
                  </a:lnTo>
                  <a:lnTo>
                    <a:pt x="149225" y="3108327"/>
                  </a:lnTo>
                  <a:lnTo>
                    <a:pt x="136526" y="3082926"/>
                  </a:lnTo>
                  <a:lnTo>
                    <a:pt x="123825" y="3057525"/>
                  </a:lnTo>
                  <a:lnTo>
                    <a:pt x="120650" y="3044828"/>
                  </a:lnTo>
                  <a:lnTo>
                    <a:pt x="117475" y="3028952"/>
                  </a:lnTo>
                  <a:lnTo>
                    <a:pt x="114300" y="3006726"/>
                  </a:lnTo>
                  <a:lnTo>
                    <a:pt x="104775" y="2994025"/>
                  </a:lnTo>
                  <a:lnTo>
                    <a:pt x="92075" y="2978150"/>
                  </a:lnTo>
                  <a:lnTo>
                    <a:pt x="79375" y="2965450"/>
                  </a:lnTo>
                  <a:lnTo>
                    <a:pt x="69850" y="2949577"/>
                  </a:lnTo>
                  <a:lnTo>
                    <a:pt x="63500" y="2930526"/>
                  </a:lnTo>
                  <a:lnTo>
                    <a:pt x="63500" y="2911477"/>
                  </a:lnTo>
                  <a:lnTo>
                    <a:pt x="63500" y="2889251"/>
                  </a:lnTo>
                  <a:lnTo>
                    <a:pt x="66675" y="2863852"/>
                  </a:lnTo>
                  <a:lnTo>
                    <a:pt x="73025" y="2838452"/>
                  </a:lnTo>
                  <a:lnTo>
                    <a:pt x="82550" y="2816227"/>
                  </a:lnTo>
                  <a:lnTo>
                    <a:pt x="88900" y="2797177"/>
                  </a:lnTo>
                  <a:lnTo>
                    <a:pt x="98425" y="2784477"/>
                  </a:lnTo>
                  <a:lnTo>
                    <a:pt x="111125" y="2771777"/>
                  </a:lnTo>
                  <a:lnTo>
                    <a:pt x="120650" y="2768603"/>
                  </a:lnTo>
                  <a:lnTo>
                    <a:pt x="127000" y="2762251"/>
                  </a:lnTo>
                  <a:lnTo>
                    <a:pt x="130175" y="2749551"/>
                  </a:lnTo>
                  <a:lnTo>
                    <a:pt x="133350" y="2727326"/>
                  </a:lnTo>
                  <a:lnTo>
                    <a:pt x="133350" y="2705102"/>
                  </a:lnTo>
                  <a:lnTo>
                    <a:pt x="136526" y="2660652"/>
                  </a:lnTo>
                  <a:lnTo>
                    <a:pt x="133350" y="2647951"/>
                  </a:lnTo>
                  <a:lnTo>
                    <a:pt x="130175" y="2635252"/>
                  </a:lnTo>
                  <a:lnTo>
                    <a:pt x="120650" y="2616202"/>
                  </a:lnTo>
                  <a:lnTo>
                    <a:pt x="107950" y="2593977"/>
                  </a:lnTo>
                  <a:lnTo>
                    <a:pt x="104775" y="2584451"/>
                  </a:lnTo>
                  <a:lnTo>
                    <a:pt x="104775" y="2571751"/>
                  </a:lnTo>
                  <a:lnTo>
                    <a:pt x="142875" y="2460626"/>
                  </a:lnTo>
                  <a:lnTo>
                    <a:pt x="149225" y="2447926"/>
                  </a:lnTo>
                  <a:lnTo>
                    <a:pt x="158750" y="2435226"/>
                  </a:lnTo>
                  <a:lnTo>
                    <a:pt x="165100" y="2428876"/>
                  </a:lnTo>
                  <a:lnTo>
                    <a:pt x="171450" y="2425701"/>
                  </a:lnTo>
                  <a:lnTo>
                    <a:pt x="180975" y="2425701"/>
                  </a:lnTo>
                  <a:lnTo>
                    <a:pt x="190500" y="2425701"/>
                  </a:lnTo>
                  <a:lnTo>
                    <a:pt x="187325" y="2428876"/>
                  </a:lnTo>
                  <a:lnTo>
                    <a:pt x="184150" y="2435226"/>
                  </a:lnTo>
                  <a:lnTo>
                    <a:pt x="174625" y="2498727"/>
                  </a:lnTo>
                  <a:lnTo>
                    <a:pt x="177800" y="2514602"/>
                  </a:lnTo>
                  <a:lnTo>
                    <a:pt x="184150" y="2520952"/>
                  </a:lnTo>
                  <a:lnTo>
                    <a:pt x="187325" y="2527300"/>
                  </a:lnTo>
                  <a:lnTo>
                    <a:pt x="184150" y="2543177"/>
                  </a:lnTo>
                  <a:lnTo>
                    <a:pt x="184150" y="2552703"/>
                  </a:lnTo>
                  <a:lnTo>
                    <a:pt x="184150" y="2555877"/>
                  </a:lnTo>
                  <a:lnTo>
                    <a:pt x="187325" y="2559052"/>
                  </a:lnTo>
                  <a:lnTo>
                    <a:pt x="209550" y="2559052"/>
                  </a:lnTo>
                  <a:lnTo>
                    <a:pt x="212725" y="2559052"/>
                  </a:lnTo>
                  <a:lnTo>
                    <a:pt x="212725" y="2555877"/>
                  </a:lnTo>
                  <a:lnTo>
                    <a:pt x="209550" y="2552703"/>
                  </a:lnTo>
                  <a:lnTo>
                    <a:pt x="222250" y="2555877"/>
                  </a:lnTo>
                  <a:lnTo>
                    <a:pt x="225425" y="2555877"/>
                  </a:lnTo>
                  <a:lnTo>
                    <a:pt x="228600" y="2549526"/>
                  </a:lnTo>
                  <a:lnTo>
                    <a:pt x="231775" y="2533651"/>
                  </a:lnTo>
                  <a:lnTo>
                    <a:pt x="231775" y="2514602"/>
                  </a:lnTo>
                  <a:lnTo>
                    <a:pt x="234950" y="2505077"/>
                  </a:lnTo>
                  <a:lnTo>
                    <a:pt x="250825" y="2463800"/>
                  </a:lnTo>
                  <a:lnTo>
                    <a:pt x="263525" y="2438401"/>
                  </a:lnTo>
                  <a:lnTo>
                    <a:pt x="269875" y="2428876"/>
                  </a:lnTo>
                  <a:lnTo>
                    <a:pt x="273050" y="2422527"/>
                  </a:lnTo>
                  <a:lnTo>
                    <a:pt x="307975" y="2406652"/>
                  </a:lnTo>
                  <a:lnTo>
                    <a:pt x="342900" y="2393950"/>
                  </a:lnTo>
                  <a:lnTo>
                    <a:pt x="377826" y="2378077"/>
                  </a:lnTo>
                  <a:lnTo>
                    <a:pt x="393700" y="2371727"/>
                  </a:lnTo>
                  <a:lnTo>
                    <a:pt x="406400" y="2362203"/>
                  </a:lnTo>
                  <a:lnTo>
                    <a:pt x="425450" y="2343153"/>
                  </a:lnTo>
                  <a:lnTo>
                    <a:pt x="441325" y="2320926"/>
                  </a:lnTo>
                  <a:lnTo>
                    <a:pt x="457200" y="2295526"/>
                  </a:lnTo>
                  <a:lnTo>
                    <a:pt x="473075" y="2279651"/>
                  </a:lnTo>
                  <a:lnTo>
                    <a:pt x="501650" y="2257425"/>
                  </a:lnTo>
                  <a:lnTo>
                    <a:pt x="533400" y="2241550"/>
                  </a:lnTo>
                  <a:lnTo>
                    <a:pt x="596900" y="2209802"/>
                  </a:lnTo>
                  <a:lnTo>
                    <a:pt x="603250" y="2203452"/>
                  </a:lnTo>
                  <a:lnTo>
                    <a:pt x="612775" y="2193926"/>
                  </a:lnTo>
                  <a:lnTo>
                    <a:pt x="619125" y="2181227"/>
                  </a:lnTo>
                  <a:lnTo>
                    <a:pt x="628650" y="2171702"/>
                  </a:lnTo>
                  <a:lnTo>
                    <a:pt x="631825" y="2171702"/>
                  </a:lnTo>
                  <a:lnTo>
                    <a:pt x="635000" y="2171702"/>
                  </a:lnTo>
                  <a:lnTo>
                    <a:pt x="628650" y="2184402"/>
                  </a:lnTo>
                  <a:lnTo>
                    <a:pt x="622300" y="2200277"/>
                  </a:lnTo>
                  <a:lnTo>
                    <a:pt x="625475" y="2206626"/>
                  </a:lnTo>
                  <a:lnTo>
                    <a:pt x="628650" y="2206626"/>
                  </a:lnTo>
                  <a:lnTo>
                    <a:pt x="644525" y="2206626"/>
                  </a:lnTo>
                  <a:lnTo>
                    <a:pt x="657225" y="2197102"/>
                  </a:lnTo>
                  <a:lnTo>
                    <a:pt x="685800" y="2181227"/>
                  </a:lnTo>
                  <a:lnTo>
                    <a:pt x="685800" y="2187577"/>
                  </a:lnTo>
                  <a:lnTo>
                    <a:pt x="688975" y="2197102"/>
                  </a:lnTo>
                  <a:lnTo>
                    <a:pt x="692150" y="2203452"/>
                  </a:lnTo>
                  <a:lnTo>
                    <a:pt x="695325" y="2209802"/>
                  </a:lnTo>
                  <a:lnTo>
                    <a:pt x="704850" y="2212977"/>
                  </a:lnTo>
                  <a:lnTo>
                    <a:pt x="714375" y="2212977"/>
                  </a:lnTo>
                  <a:lnTo>
                    <a:pt x="730250" y="2212977"/>
                  </a:lnTo>
                  <a:lnTo>
                    <a:pt x="742950" y="2209802"/>
                  </a:lnTo>
                  <a:lnTo>
                    <a:pt x="755650" y="2206626"/>
                  </a:lnTo>
                  <a:lnTo>
                    <a:pt x="765175" y="2203452"/>
                  </a:lnTo>
                  <a:lnTo>
                    <a:pt x="774700" y="2203452"/>
                  </a:lnTo>
                  <a:lnTo>
                    <a:pt x="787400" y="2200277"/>
                  </a:lnTo>
                  <a:lnTo>
                    <a:pt x="800100" y="2190750"/>
                  </a:lnTo>
                  <a:lnTo>
                    <a:pt x="809625" y="2178051"/>
                  </a:lnTo>
                  <a:lnTo>
                    <a:pt x="835025" y="2152651"/>
                  </a:lnTo>
                  <a:lnTo>
                    <a:pt x="844550" y="2143126"/>
                  </a:lnTo>
                  <a:lnTo>
                    <a:pt x="854075" y="2136776"/>
                  </a:lnTo>
                  <a:lnTo>
                    <a:pt x="866775" y="2133601"/>
                  </a:lnTo>
                  <a:lnTo>
                    <a:pt x="879475" y="2133601"/>
                  </a:lnTo>
                  <a:lnTo>
                    <a:pt x="911225" y="2133601"/>
                  </a:lnTo>
                  <a:lnTo>
                    <a:pt x="946150" y="2133601"/>
                  </a:lnTo>
                  <a:lnTo>
                    <a:pt x="958850" y="2130427"/>
                  </a:lnTo>
                  <a:lnTo>
                    <a:pt x="968375" y="2124075"/>
                  </a:lnTo>
                  <a:lnTo>
                    <a:pt x="984250" y="2101851"/>
                  </a:lnTo>
                  <a:lnTo>
                    <a:pt x="996950" y="2085976"/>
                  </a:lnTo>
                  <a:lnTo>
                    <a:pt x="1009650" y="2070102"/>
                  </a:lnTo>
                  <a:lnTo>
                    <a:pt x="1028700" y="2057401"/>
                  </a:lnTo>
                  <a:lnTo>
                    <a:pt x="1035050" y="2057401"/>
                  </a:lnTo>
                  <a:lnTo>
                    <a:pt x="1044575" y="2057401"/>
                  </a:lnTo>
                  <a:lnTo>
                    <a:pt x="1063625" y="2066926"/>
                  </a:lnTo>
                  <a:lnTo>
                    <a:pt x="1079500" y="2079627"/>
                  </a:lnTo>
                  <a:lnTo>
                    <a:pt x="1085850" y="2082801"/>
                  </a:lnTo>
                  <a:lnTo>
                    <a:pt x="1092200" y="2085976"/>
                  </a:lnTo>
                  <a:lnTo>
                    <a:pt x="1098550" y="2082801"/>
                  </a:lnTo>
                  <a:lnTo>
                    <a:pt x="1108075" y="2073276"/>
                  </a:lnTo>
                  <a:lnTo>
                    <a:pt x="1123950" y="2060576"/>
                  </a:lnTo>
                  <a:lnTo>
                    <a:pt x="1165225" y="2047875"/>
                  </a:lnTo>
                  <a:lnTo>
                    <a:pt x="1209675" y="2038350"/>
                  </a:lnTo>
                  <a:lnTo>
                    <a:pt x="1254125" y="2025651"/>
                  </a:lnTo>
                  <a:lnTo>
                    <a:pt x="1279525" y="2016126"/>
                  </a:lnTo>
                  <a:lnTo>
                    <a:pt x="1301750" y="2006601"/>
                  </a:lnTo>
                  <a:lnTo>
                    <a:pt x="1320800" y="1993905"/>
                  </a:lnTo>
                  <a:lnTo>
                    <a:pt x="1343025" y="1978030"/>
                  </a:lnTo>
                  <a:lnTo>
                    <a:pt x="1365250" y="1958980"/>
                  </a:lnTo>
                  <a:lnTo>
                    <a:pt x="1387475" y="1933580"/>
                  </a:lnTo>
                  <a:lnTo>
                    <a:pt x="1406525" y="1911354"/>
                  </a:lnTo>
                  <a:lnTo>
                    <a:pt x="1419225" y="1885955"/>
                  </a:lnTo>
                  <a:lnTo>
                    <a:pt x="1431925" y="1860555"/>
                  </a:lnTo>
                  <a:lnTo>
                    <a:pt x="1435100" y="1835154"/>
                  </a:lnTo>
                  <a:lnTo>
                    <a:pt x="1431925" y="1828805"/>
                  </a:lnTo>
                  <a:lnTo>
                    <a:pt x="1428750" y="1825630"/>
                  </a:lnTo>
                  <a:lnTo>
                    <a:pt x="1428750" y="1819281"/>
                  </a:lnTo>
                  <a:lnTo>
                    <a:pt x="1428750" y="1816106"/>
                  </a:lnTo>
                  <a:lnTo>
                    <a:pt x="1428750" y="1816105"/>
                  </a:lnTo>
                  <a:lnTo>
                    <a:pt x="1431925" y="1809755"/>
                  </a:lnTo>
                  <a:lnTo>
                    <a:pt x="1435100" y="1809755"/>
                  </a:lnTo>
                  <a:lnTo>
                    <a:pt x="1444625" y="1812930"/>
                  </a:lnTo>
                  <a:lnTo>
                    <a:pt x="1447800" y="1816105"/>
                  </a:lnTo>
                  <a:lnTo>
                    <a:pt x="1450975" y="1816105"/>
                  </a:lnTo>
                  <a:lnTo>
                    <a:pt x="1457325" y="1812930"/>
                  </a:lnTo>
                  <a:lnTo>
                    <a:pt x="1457325" y="1803405"/>
                  </a:lnTo>
                  <a:lnTo>
                    <a:pt x="1460500" y="1793880"/>
                  </a:lnTo>
                  <a:lnTo>
                    <a:pt x="1457325" y="1781181"/>
                  </a:lnTo>
                  <a:lnTo>
                    <a:pt x="1457325" y="1771655"/>
                  </a:lnTo>
                  <a:lnTo>
                    <a:pt x="1460500" y="1765306"/>
                  </a:lnTo>
                  <a:lnTo>
                    <a:pt x="1463675" y="1762130"/>
                  </a:lnTo>
                  <a:lnTo>
                    <a:pt x="1466850" y="1762130"/>
                  </a:lnTo>
                  <a:lnTo>
                    <a:pt x="1470025" y="1765306"/>
                  </a:lnTo>
                  <a:lnTo>
                    <a:pt x="1473200" y="1768480"/>
                  </a:lnTo>
                  <a:lnTo>
                    <a:pt x="1479550" y="1768480"/>
                  </a:lnTo>
                  <a:lnTo>
                    <a:pt x="1520825" y="1736730"/>
                  </a:lnTo>
                  <a:lnTo>
                    <a:pt x="1558925" y="1701804"/>
                  </a:lnTo>
                  <a:lnTo>
                    <a:pt x="1565275" y="1682755"/>
                  </a:lnTo>
                  <a:lnTo>
                    <a:pt x="1565275" y="1673230"/>
                  </a:lnTo>
                  <a:lnTo>
                    <a:pt x="1562100" y="1670055"/>
                  </a:lnTo>
                  <a:lnTo>
                    <a:pt x="1555750" y="1666880"/>
                  </a:lnTo>
                  <a:lnTo>
                    <a:pt x="1539875" y="1673230"/>
                  </a:lnTo>
                  <a:lnTo>
                    <a:pt x="1530350" y="1673230"/>
                  </a:lnTo>
                  <a:lnTo>
                    <a:pt x="1524000" y="1676404"/>
                  </a:lnTo>
                  <a:lnTo>
                    <a:pt x="1524000" y="1673230"/>
                  </a:lnTo>
                  <a:lnTo>
                    <a:pt x="1527175" y="1670055"/>
                  </a:lnTo>
                  <a:lnTo>
                    <a:pt x="1530350" y="1657355"/>
                  </a:lnTo>
                  <a:lnTo>
                    <a:pt x="1530350" y="1631955"/>
                  </a:lnTo>
                  <a:lnTo>
                    <a:pt x="1524000" y="1609729"/>
                  </a:lnTo>
                  <a:lnTo>
                    <a:pt x="1514475" y="1581154"/>
                  </a:lnTo>
                  <a:lnTo>
                    <a:pt x="1514475" y="1568455"/>
                  </a:lnTo>
                  <a:lnTo>
                    <a:pt x="1514475" y="1555755"/>
                  </a:lnTo>
                  <a:lnTo>
                    <a:pt x="1517650" y="1543055"/>
                  </a:lnTo>
                  <a:lnTo>
                    <a:pt x="1524000" y="1530354"/>
                  </a:lnTo>
                  <a:lnTo>
                    <a:pt x="1536700" y="1511305"/>
                  </a:lnTo>
                  <a:lnTo>
                    <a:pt x="1549400" y="1492255"/>
                  </a:lnTo>
                  <a:lnTo>
                    <a:pt x="1562100" y="1476379"/>
                  </a:lnTo>
                  <a:lnTo>
                    <a:pt x="1574800" y="1463679"/>
                  </a:lnTo>
                  <a:lnTo>
                    <a:pt x="1577975" y="1463679"/>
                  </a:lnTo>
                  <a:lnTo>
                    <a:pt x="1584325" y="1466855"/>
                  </a:lnTo>
                  <a:lnTo>
                    <a:pt x="1587500" y="1470030"/>
                  </a:lnTo>
                  <a:lnTo>
                    <a:pt x="1590675" y="1470030"/>
                  </a:lnTo>
                  <a:lnTo>
                    <a:pt x="1590675" y="1463679"/>
                  </a:lnTo>
                  <a:lnTo>
                    <a:pt x="1590675" y="1454155"/>
                  </a:lnTo>
                  <a:lnTo>
                    <a:pt x="1590675" y="1444629"/>
                  </a:lnTo>
                  <a:lnTo>
                    <a:pt x="1590675" y="1438280"/>
                  </a:lnTo>
                  <a:lnTo>
                    <a:pt x="1597025" y="1435104"/>
                  </a:lnTo>
                  <a:lnTo>
                    <a:pt x="1600200" y="1435104"/>
                  </a:lnTo>
                  <a:lnTo>
                    <a:pt x="1616075" y="1438280"/>
                  </a:lnTo>
                  <a:lnTo>
                    <a:pt x="1628775" y="1444629"/>
                  </a:lnTo>
                  <a:lnTo>
                    <a:pt x="1631950" y="1444629"/>
                  </a:lnTo>
                  <a:lnTo>
                    <a:pt x="1635125" y="1441455"/>
                  </a:lnTo>
                  <a:lnTo>
                    <a:pt x="1631950" y="1435104"/>
                  </a:lnTo>
                  <a:lnTo>
                    <a:pt x="1625600" y="1431930"/>
                  </a:lnTo>
                  <a:lnTo>
                    <a:pt x="1622425" y="1425580"/>
                  </a:lnTo>
                  <a:lnTo>
                    <a:pt x="1616075" y="1422405"/>
                  </a:lnTo>
                  <a:lnTo>
                    <a:pt x="1619250" y="1416056"/>
                  </a:lnTo>
                  <a:lnTo>
                    <a:pt x="1622425" y="1406529"/>
                  </a:lnTo>
                  <a:lnTo>
                    <a:pt x="1638300" y="1384306"/>
                  </a:lnTo>
                  <a:lnTo>
                    <a:pt x="1647825" y="1374780"/>
                  </a:lnTo>
                  <a:lnTo>
                    <a:pt x="1657350" y="1368429"/>
                  </a:lnTo>
                  <a:lnTo>
                    <a:pt x="1666875" y="1368429"/>
                  </a:lnTo>
                  <a:lnTo>
                    <a:pt x="1673225" y="1371605"/>
                  </a:lnTo>
                  <a:lnTo>
                    <a:pt x="1673225" y="1374780"/>
                  </a:lnTo>
                  <a:lnTo>
                    <a:pt x="1673225" y="1381130"/>
                  </a:lnTo>
                  <a:lnTo>
                    <a:pt x="1666875" y="1387480"/>
                  </a:lnTo>
                  <a:lnTo>
                    <a:pt x="1657350" y="1393830"/>
                  </a:lnTo>
                  <a:lnTo>
                    <a:pt x="1654175" y="1397005"/>
                  </a:lnTo>
                  <a:lnTo>
                    <a:pt x="1654175" y="1403355"/>
                  </a:lnTo>
                  <a:lnTo>
                    <a:pt x="1657350" y="1412880"/>
                  </a:lnTo>
                  <a:lnTo>
                    <a:pt x="1660525" y="1412880"/>
                  </a:lnTo>
                  <a:lnTo>
                    <a:pt x="1666875" y="1406529"/>
                  </a:lnTo>
                  <a:lnTo>
                    <a:pt x="1670050" y="1409705"/>
                  </a:lnTo>
                  <a:lnTo>
                    <a:pt x="1673225" y="1412880"/>
                  </a:lnTo>
                  <a:lnTo>
                    <a:pt x="1673225" y="1412881"/>
                  </a:lnTo>
                  <a:lnTo>
                    <a:pt x="1673225" y="1419229"/>
                  </a:lnTo>
                  <a:lnTo>
                    <a:pt x="1673225" y="1419230"/>
                  </a:lnTo>
                  <a:lnTo>
                    <a:pt x="1673225" y="1422405"/>
                  </a:lnTo>
                  <a:lnTo>
                    <a:pt x="1673225" y="1428755"/>
                  </a:lnTo>
                  <a:lnTo>
                    <a:pt x="1676400" y="1428755"/>
                  </a:lnTo>
                  <a:lnTo>
                    <a:pt x="1679575" y="1428755"/>
                  </a:lnTo>
                  <a:lnTo>
                    <a:pt x="1685925" y="1428755"/>
                  </a:lnTo>
                  <a:lnTo>
                    <a:pt x="1689100" y="1425580"/>
                  </a:lnTo>
                  <a:lnTo>
                    <a:pt x="1695450" y="1425580"/>
                  </a:lnTo>
                  <a:lnTo>
                    <a:pt x="1692275" y="1428755"/>
                  </a:lnTo>
                  <a:lnTo>
                    <a:pt x="1685925" y="1438280"/>
                  </a:lnTo>
                  <a:lnTo>
                    <a:pt x="1685925" y="1444629"/>
                  </a:lnTo>
                  <a:lnTo>
                    <a:pt x="1689100" y="1444629"/>
                  </a:lnTo>
                  <a:lnTo>
                    <a:pt x="1692275" y="1444629"/>
                  </a:lnTo>
                  <a:lnTo>
                    <a:pt x="1698625" y="1444629"/>
                  </a:lnTo>
                  <a:lnTo>
                    <a:pt x="1698625" y="1447804"/>
                  </a:lnTo>
                  <a:lnTo>
                    <a:pt x="1695450" y="1454155"/>
                  </a:lnTo>
                  <a:lnTo>
                    <a:pt x="1692275" y="1460505"/>
                  </a:lnTo>
                  <a:lnTo>
                    <a:pt x="1692275" y="1466855"/>
                  </a:lnTo>
                  <a:lnTo>
                    <a:pt x="1698625" y="1479555"/>
                  </a:lnTo>
                  <a:lnTo>
                    <a:pt x="1711325" y="1492255"/>
                  </a:lnTo>
                  <a:lnTo>
                    <a:pt x="1724025" y="1508130"/>
                  </a:lnTo>
                  <a:lnTo>
                    <a:pt x="1733550" y="1520830"/>
                  </a:lnTo>
                  <a:lnTo>
                    <a:pt x="1743075" y="1546230"/>
                  </a:lnTo>
                  <a:lnTo>
                    <a:pt x="1752600" y="1568455"/>
                  </a:lnTo>
                  <a:lnTo>
                    <a:pt x="1758950" y="1593855"/>
                  </a:lnTo>
                  <a:lnTo>
                    <a:pt x="1765300" y="1622430"/>
                  </a:lnTo>
                  <a:lnTo>
                    <a:pt x="1768475" y="1631955"/>
                  </a:lnTo>
                  <a:lnTo>
                    <a:pt x="1774825" y="1641480"/>
                  </a:lnTo>
                  <a:lnTo>
                    <a:pt x="1787525" y="1654180"/>
                  </a:lnTo>
                  <a:lnTo>
                    <a:pt x="1793875" y="1660529"/>
                  </a:lnTo>
                  <a:lnTo>
                    <a:pt x="1797050" y="1660529"/>
                  </a:lnTo>
                  <a:lnTo>
                    <a:pt x="1787525" y="1638305"/>
                  </a:lnTo>
                  <a:lnTo>
                    <a:pt x="1774825" y="1616081"/>
                  </a:lnTo>
                  <a:lnTo>
                    <a:pt x="1768475" y="1593855"/>
                  </a:lnTo>
                  <a:lnTo>
                    <a:pt x="1765300" y="1568455"/>
                  </a:lnTo>
                  <a:lnTo>
                    <a:pt x="1765300" y="1558931"/>
                  </a:lnTo>
                  <a:lnTo>
                    <a:pt x="1768475" y="1552581"/>
                  </a:lnTo>
                  <a:lnTo>
                    <a:pt x="1774825" y="1539881"/>
                  </a:lnTo>
                  <a:lnTo>
                    <a:pt x="1781175" y="1530354"/>
                  </a:lnTo>
                  <a:lnTo>
                    <a:pt x="1784350" y="1524005"/>
                  </a:lnTo>
                  <a:lnTo>
                    <a:pt x="1774825" y="1514479"/>
                  </a:lnTo>
                  <a:lnTo>
                    <a:pt x="1768475" y="1508130"/>
                  </a:lnTo>
                  <a:lnTo>
                    <a:pt x="1765300" y="1501780"/>
                  </a:lnTo>
                  <a:lnTo>
                    <a:pt x="1765300" y="1485905"/>
                  </a:lnTo>
                  <a:lnTo>
                    <a:pt x="1768475" y="1482729"/>
                  </a:lnTo>
                  <a:lnTo>
                    <a:pt x="1771650" y="1485905"/>
                  </a:lnTo>
                  <a:lnTo>
                    <a:pt x="1781175" y="1498604"/>
                  </a:lnTo>
                  <a:lnTo>
                    <a:pt x="1793875" y="1511305"/>
                  </a:lnTo>
                  <a:lnTo>
                    <a:pt x="1797050" y="1514479"/>
                  </a:lnTo>
                  <a:lnTo>
                    <a:pt x="1803400" y="1514479"/>
                  </a:lnTo>
                  <a:lnTo>
                    <a:pt x="1806575" y="1511305"/>
                  </a:lnTo>
                  <a:lnTo>
                    <a:pt x="1809750" y="1501780"/>
                  </a:lnTo>
                  <a:lnTo>
                    <a:pt x="1812925" y="1485905"/>
                  </a:lnTo>
                  <a:lnTo>
                    <a:pt x="1812925" y="1482729"/>
                  </a:lnTo>
                  <a:lnTo>
                    <a:pt x="1809750" y="1479555"/>
                  </a:lnTo>
                  <a:lnTo>
                    <a:pt x="1809750" y="1476379"/>
                  </a:lnTo>
                  <a:lnTo>
                    <a:pt x="1806575" y="1473204"/>
                  </a:lnTo>
                  <a:lnTo>
                    <a:pt x="1812925" y="1466855"/>
                  </a:lnTo>
                  <a:lnTo>
                    <a:pt x="1819275" y="1460505"/>
                  </a:lnTo>
                  <a:lnTo>
                    <a:pt x="1825625" y="1457330"/>
                  </a:lnTo>
                  <a:lnTo>
                    <a:pt x="1825625" y="1454155"/>
                  </a:lnTo>
                  <a:lnTo>
                    <a:pt x="1825625" y="1450979"/>
                  </a:lnTo>
                  <a:lnTo>
                    <a:pt x="1822450" y="1447804"/>
                  </a:lnTo>
                  <a:lnTo>
                    <a:pt x="1819275" y="1447804"/>
                  </a:lnTo>
                  <a:lnTo>
                    <a:pt x="1809750" y="1447804"/>
                  </a:lnTo>
                  <a:lnTo>
                    <a:pt x="1803400" y="1450979"/>
                  </a:lnTo>
                  <a:lnTo>
                    <a:pt x="1793875" y="1450979"/>
                  </a:lnTo>
                  <a:lnTo>
                    <a:pt x="1781175" y="1444629"/>
                  </a:lnTo>
                  <a:lnTo>
                    <a:pt x="1771650" y="1435104"/>
                  </a:lnTo>
                  <a:lnTo>
                    <a:pt x="1765300" y="1425580"/>
                  </a:lnTo>
                  <a:lnTo>
                    <a:pt x="1758950" y="1416056"/>
                  </a:lnTo>
                  <a:lnTo>
                    <a:pt x="1762125" y="1409705"/>
                  </a:lnTo>
                  <a:lnTo>
                    <a:pt x="1765300" y="1403355"/>
                  </a:lnTo>
                  <a:lnTo>
                    <a:pt x="1771650" y="1397005"/>
                  </a:lnTo>
                  <a:lnTo>
                    <a:pt x="1771650" y="1393830"/>
                  </a:lnTo>
                  <a:lnTo>
                    <a:pt x="1771650" y="1390656"/>
                  </a:lnTo>
                  <a:lnTo>
                    <a:pt x="1770231" y="1389520"/>
                  </a:lnTo>
                  <a:lnTo>
                    <a:pt x="1767185" y="1387083"/>
                  </a:lnTo>
                  <a:lnTo>
                    <a:pt x="1762125" y="1393830"/>
                  </a:lnTo>
                  <a:lnTo>
                    <a:pt x="1755775" y="1397005"/>
                  </a:lnTo>
                  <a:lnTo>
                    <a:pt x="1752600" y="1397005"/>
                  </a:lnTo>
                  <a:lnTo>
                    <a:pt x="1746250" y="1390656"/>
                  </a:lnTo>
                  <a:lnTo>
                    <a:pt x="1743075" y="1384306"/>
                  </a:lnTo>
                  <a:lnTo>
                    <a:pt x="1743075" y="1377956"/>
                  </a:lnTo>
                  <a:lnTo>
                    <a:pt x="1749425" y="1374780"/>
                  </a:lnTo>
                  <a:lnTo>
                    <a:pt x="1755775" y="1377956"/>
                  </a:lnTo>
                  <a:lnTo>
                    <a:pt x="1761279" y="1382358"/>
                  </a:lnTo>
                  <a:lnTo>
                    <a:pt x="1767185" y="1387082"/>
                  </a:lnTo>
                  <a:lnTo>
                    <a:pt x="1771650" y="1381130"/>
                  </a:lnTo>
                  <a:lnTo>
                    <a:pt x="1774825" y="1377956"/>
                  </a:lnTo>
                  <a:lnTo>
                    <a:pt x="1771650" y="1371605"/>
                  </a:lnTo>
                  <a:lnTo>
                    <a:pt x="1771650" y="1368429"/>
                  </a:lnTo>
                  <a:lnTo>
                    <a:pt x="1771650" y="1362080"/>
                  </a:lnTo>
                  <a:lnTo>
                    <a:pt x="1774825" y="1362080"/>
                  </a:lnTo>
                  <a:lnTo>
                    <a:pt x="1778000" y="1362080"/>
                  </a:lnTo>
                  <a:lnTo>
                    <a:pt x="1781175" y="1365255"/>
                  </a:lnTo>
                  <a:lnTo>
                    <a:pt x="1784350" y="1362080"/>
                  </a:lnTo>
                  <a:lnTo>
                    <a:pt x="1790700" y="1343030"/>
                  </a:lnTo>
                  <a:lnTo>
                    <a:pt x="1790700" y="1336680"/>
                  </a:lnTo>
                  <a:lnTo>
                    <a:pt x="1787525" y="1336680"/>
                  </a:lnTo>
                  <a:lnTo>
                    <a:pt x="1781175" y="1339855"/>
                  </a:lnTo>
                  <a:lnTo>
                    <a:pt x="1774825" y="1346205"/>
                  </a:lnTo>
                  <a:lnTo>
                    <a:pt x="1768475" y="1349380"/>
                  </a:lnTo>
                  <a:lnTo>
                    <a:pt x="1768475" y="1343030"/>
                  </a:lnTo>
                  <a:lnTo>
                    <a:pt x="1771650" y="1330330"/>
                  </a:lnTo>
                  <a:lnTo>
                    <a:pt x="1771650" y="1327155"/>
                  </a:lnTo>
                  <a:lnTo>
                    <a:pt x="1768475" y="1323980"/>
                  </a:lnTo>
                  <a:lnTo>
                    <a:pt x="1765300" y="1320805"/>
                  </a:lnTo>
                  <a:lnTo>
                    <a:pt x="1778000" y="1320805"/>
                  </a:lnTo>
                  <a:lnTo>
                    <a:pt x="1784350" y="1320805"/>
                  </a:lnTo>
                  <a:lnTo>
                    <a:pt x="1790700" y="1323980"/>
                  </a:lnTo>
                  <a:lnTo>
                    <a:pt x="1793875" y="1330330"/>
                  </a:lnTo>
                  <a:lnTo>
                    <a:pt x="1800225" y="1339855"/>
                  </a:lnTo>
                  <a:lnTo>
                    <a:pt x="1806575" y="1352554"/>
                  </a:lnTo>
                  <a:lnTo>
                    <a:pt x="1806575" y="1358905"/>
                  </a:lnTo>
                  <a:lnTo>
                    <a:pt x="1806575" y="1365255"/>
                  </a:lnTo>
                  <a:lnTo>
                    <a:pt x="1806575" y="1371605"/>
                  </a:lnTo>
                  <a:lnTo>
                    <a:pt x="1809750" y="1371605"/>
                  </a:lnTo>
                  <a:lnTo>
                    <a:pt x="1812925" y="1368429"/>
                  </a:lnTo>
                  <a:lnTo>
                    <a:pt x="1812925" y="1362080"/>
                  </a:lnTo>
                  <a:lnTo>
                    <a:pt x="1816100" y="1355730"/>
                  </a:lnTo>
                  <a:lnTo>
                    <a:pt x="1819275" y="1349380"/>
                  </a:lnTo>
                  <a:lnTo>
                    <a:pt x="1822450" y="1349380"/>
                  </a:lnTo>
                  <a:lnTo>
                    <a:pt x="1828800" y="1355730"/>
                  </a:lnTo>
                  <a:lnTo>
                    <a:pt x="1835150" y="1358905"/>
                  </a:lnTo>
                  <a:lnTo>
                    <a:pt x="1835150" y="1362080"/>
                  </a:lnTo>
                  <a:lnTo>
                    <a:pt x="1838325" y="1358905"/>
                  </a:lnTo>
                  <a:lnTo>
                    <a:pt x="1838325" y="1355730"/>
                  </a:lnTo>
                  <a:lnTo>
                    <a:pt x="1838325" y="1352554"/>
                  </a:lnTo>
                  <a:lnTo>
                    <a:pt x="1831975" y="1346205"/>
                  </a:lnTo>
                  <a:lnTo>
                    <a:pt x="1825625" y="1339855"/>
                  </a:lnTo>
                  <a:lnTo>
                    <a:pt x="1825625" y="1336680"/>
                  </a:lnTo>
                  <a:lnTo>
                    <a:pt x="1825625" y="1333505"/>
                  </a:lnTo>
                  <a:lnTo>
                    <a:pt x="1844675" y="1346205"/>
                  </a:lnTo>
                  <a:lnTo>
                    <a:pt x="1876425" y="1371605"/>
                  </a:lnTo>
                  <a:lnTo>
                    <a:pt x="1901825" y="1390656"/>
                  </a:lnTo>
                  <a:lnTo>
                    <a:pt x="1905000" y="1390656"/>
                  </a:lnTo>
                  <a:lnTo>
                    <a:pt x="1908175" y="1390656"/>
                  </a:lnTo>
                  <a:lnTo>
                    <a:pt x="1901825" y="1377956"/>
                  </a:lnTo>
                  <a:lnTo>
                    <a:pt x="1895475" y="1371605"/>
                  </a:lnTo>
                  <a:lnTo>
                    <a:pt x="1889125" y="1365255"/>
                  </a:lnTo>
                  <a:lnTo>
                    <a:pt x="1924050" y="1368429"/>
                  </a:lnTo>
                  <a:lnTo>
                    <a:pt x="1965325" y="1371605"/>
                  </a:lnTo>
                  <a:lnTo>
                    <a:pt x="1978025" y="1371605"/>
                  </a:lnTo>
                  <a:lnTo>
                    <a:pt x="1984375" y="1368429"/>
                  </a:lnTo>
                  <a:lnTo>
                    <a:pt x="1984375" y="1365255"/>
                  </a:lnTo>
                  <a:lnTo>
                    <a:pt x="1962150" y="1358905"/>
                  </a:lnTo>
                  <a:lnTo>
                    <a:pt x="1943100" y="1355730"/>
                  </a:lnTo>
                  <a:lnTo>
                    <a:pt x="1901825" y="1355730"/>
                  </a:lnTo>
                  <a:lnTo>
                    <a:pt x="1895475" y="1352554"/>
                  </a:lnTo>
                  <a:lnTo>
                    <a:pt x="1892300" y="1349380"/>
                  </a:lnTo>
                  <a:lnTo>
                    <a:pt x="1895475" y="1333505"/>
                  </a:lnTo>
                  <a:lnTo>
                    <a:pt x="1898650" y="1314456"/>
                  </a:lnTo>
                  <a:lnTo>
                    <a:pt x="1901825" y="1304930"/>
                  </a:lnTo>
                  <a:lnTo>
                    <a:pt x="1905000" y="1301754"/>
                  </a:lnTo>
                  <a:lnTo>
                    <a:pt x="1905000" y="1304930"/>
                  </a:lnTo>
                  <a:lnTo>
                    <a:pt x="1908175" y="1314456"/>
                  </a:lnTo>
                  <a:lnTo>
                    <a:pt x="1914525" y="1327155"/>
                  </a:lnTo>
                  <a:lnTo>
                    <a:pt x="1917700" y="1330330"/>
                  </a:lnTo>
                  <a:lnTo>
                    <a:pt x="1920875" y="1333505"/>
                  </a:lnTo>
                  <a:lnTo>
                    <a:pt x="1924050" y="1333505"/>
                  </a:lnTo>
                  <a:lnTo>
                    <a:pt x="1927225" y="1327155"/>
                  </a:lnTo>
                  <a:lnTo>
                    <a:pt x="1927225" y="1314456"/>
                  </a:lnTo>
                  <a:lnTo>
                    <a:pt x="1924050" y="1289055"/>
                  </a:lnTo>
                  <a:lnTo>
                    <a:pt x="1927225" y="1279530"/>
                  </a:lnTo>
                  <a:lnTo>
                    <a:pt x="1933575" y="1273180"/>
                  </a:lnTo>
                  <a:lnTo>
                    <a:pt x="1946275" y="1260480"/>
                  </a:lnTo>
                  <a:lnTo>
                    <a:pt x="1955800" y="1244604"/>
                  </a:lnTo>
                  <a:lnTo>
                    <a:pt x="1958975" y="1238255"/>
                  </a:lnTo>
                  <a:lnTo>
                    <a:pt x="1958975" y="1228730"/>
                  </a:lnTo>
                  <a:lnTo>
                    <a:pt x="1955800" y="1228730"/>
                  </a:lnTo>
                  <a:lnTo>
                    <a:pt x="1952625" y="1235079"/>
                  </a:lnTo>
                  <a:lnTo>
                    <a:pt x="1946275" y="1247779"/>
                  </a:lnTo>
                  <a:lnTo>
                    <a:pt x="1939925" y="1250955"/>
                  </a:lnTo>
                  <a:lnTo>
                    <a:pt x="1936750" y="1247779"/>
                  </a:lnTo>
                  <a:lnTo>
                    <a:pt x="1927225" y="1254130"/>
                  </a:lnTo>
                  <a:lnTo>
                    <a:pt x="1920875" y="1260480"/>
                  </a:lnTo>
                  <a:lnTo>
                    <a:pt x="1920875" y="1270005"/>
                  </a:lnTo>
                  <a:lnTo>
                    <a:pt x="1917700" y="1276355"/>
                  </a:lnTo>
                  <a:lnTo>
                    <a:pt x="1914525" y="1282705"/>
                  </a:lnTo>
                  <a:lnTo>
                    <a:pt x="1911350" y="1289055"/>
                  </a:lnTo>
                  <a:lnTo>
                    <a:pt x="1908175" y="1289055"/>
                  </a:lnTo>
                  <a:lnTo>
                    <a:pt x="1905000" y="1285880"/>
                  </a:lnTo>
                  <a:lnTo>
                    <a:pt x="1908175" y="1276355"/>
                  </a:lnTo>
                  <a:lnTo>
                    <a:pt x="1908175" y="1263655"/>
                  </a:lnTo>
                  <a:lnTo>
                    <a:pt x="1908175" y="1257305"/>
                  </a:lnTo>
                  <a:lnTo>
                    <a:pt x="1905000" y="1250955"/>
                  </a:lnTo>
                  <a:lnTo>
                    <a:pt x="1901825" y="1254130"/>
                  </a:lnTo>
                  <a:lnTo>
                    <a:pt x="1901825" y="1257305"/>
                  </a:lnTo>
                  <a:lnTo>
                    <a:pt x="1898650" y="1263655"/>
                  </a:lnTo>
                  <a:lnTo>
                    <a:pt x="1895475" y="1266830"/>
                  </a:lnTo>
                  <a:lnTo>
                    <a:pt x="1895475" y="1263655"/>
                  </a:lnTo>
                  <a:lnTo>
                    <a:pt x="1892300" y="1260480"/>
                  </a:lnTo>
                  <a:lnTo>
                    <a:pt x="1892300" y="1250955"/>
                  </a:lnTo>
                  <a:lnTo>
                    <a:pt x="1892300" y="1238255"/>
                  </a:lnTo>
                  <a:lnTo>
                    <a:pt x="1895475" y="1216030"/>
                  </a:lnTo>
                  <a:lnTo>
                    <a:pt x="1901825" y="1196980"/>
                  </a:lnTo>
                  <a:lnTo>
                    <a:pt x="1908175" y="1190631"/>
                  </a:lnTo>
                  <a:lnTo>
                    <a:pt x="1911350" y="1187455"/>
                  </a:lnTo>
                  <a:lnTo>
                    <a:pt x="1920875" y="1187455"/>
                  </a:lnTo>
                  <a:lnTo>
                    <a:pt x="1927225" y="1190631"/>
                  </a:lnTo>
                  <a:lnTo>
                    <a:pt x="1936750" y="1190631"/>
                  </a:lnTo>
                  <a:lnTo>
                    <a:pt x="1943100" y="1187455"/>
                  </a:lnTo>
                  <a:lnTo>
                    <a:pt x="1949450" y="1177930"/>
                  </a:lnTo>
                  <a:lnTo>
                    <a:pt x="1949450" y="1165230"/>
                  </a:lnTo>
                  <a:lnTo>
                    <a:pt x="1949450" y="1162055"/>
                  </a:lnTo>
                  <a:lnTo>
                    <a:pt x="1946275" y="1162055"/>
                  </a:lnTo>
                  <a:lnTo>
                    <a:pt x="1939925" y="1162055"/>
                  </a:lnTo>
                  <a:lnTo>
                    <a:pt x="1939925" y="1155705"/>
                  </a:lnTo>
                  <a:lnTo>
                    <a:pt x="1943100" y="1149355"/>
                  </a:lnTo>
                  <a:lnTo>
                    <a:pt x="1946275" y="1146180"/>
                  </a:lnTo>
                  <a:lnTo>
                    <a:pt x="1949450" y="1149355"/>
                  </a:lnTo>
                  <a:lnTo>
                    <a:pt x="1955800" y="1158880"/>
                  </a:lnTo>
                  <a:lnTo>
                    <a:pt x="2012950" y="1187455"/>
                  </a:lnTo>
                  <a:lnTo>
                    <a:pt x="2022475" y="1196980"/>
                  </a:lnTo>
                  <a:lnTo>
                    <a:pt x="2028825" y="1206505"/>
                  </a:lnTo>
                  <a:lnTo>
                    <a:pt x="2038350" y="1216030"/>
                  </a:lnTo>
                  <a:lnTo>
                    <a:pt x="2041525" y="1216030"/>
                  </a:lnTo>
                  <a:lnTo>
                    <a:pt x="2044700" y="1212855"/>
                  </a:lnTo>
                  <a:lnTo>
                    <a:pt x="2044700" y="1209680"/>
                  </a:lnTo>
                  <a:lnTo>
                    <a:pt x="2041525" y="1203330"/>
                  </a:lnTo>
                  <a:lnTo>
                    <a:pt x="2032000" y="1196980"/>
                  </a:lnTo>
                  <a:lnTo>
                    <a:pt x="2019300" y="1190631"/>
                  </a:lnTo>
                  <a:lnTo>
                    <a:pt x="2009775" y="1181105"/>
                  </a:lnTo>
                  <a:lnTo>
                    <a:pt x="2009775" y="1174755"/>
                  </a:lnTo>
                  <a:lnTo>
                    <a:pt x="2012950" y="1165230"/>
                  </a:lnTo>
                  <a:lnTo>
                    <a:pt x="2012950" y="1158880"/>
                  </a:lnTo>
                  <a:lnTo>
                    <a:pt x="2012950" y="1155705"/>
                  </a:lnTo>
                  <a:lnTo>
                    <a:pt x="2003425" y="1152530"/>
                  </a:lnTo>
                  <a:lnTo>
                    <a:pt x="1997075" y="1155705"/>
                  </a:lnTo>
                  <a:lnTo>
                    <a:pt x="1987550" y="1158880"/>
                  </a:lnTo>
                  <a:lnTo>
                    <a:pt x="1981200" y="1162055"/>
                  </a:lnTo>
                  <a:lnTo>
                    <a:pt x="1978025" y="1158880"/>
                  </a:lnTo>
                  <a:lnTo>
                    <a:pt x="1978025" y="1155705"/>
                  </a:lnTo>
                  <a:lnTo>
                    <a:pt x="1987550" y="1143006"/>
                  </a:lnTo>
                  <a:lnTo>
                    <a:pt x="2003425" y="1127130"/>
                  </a:lnTo>
                  <a:lnTo>
                    <a:pt x="2000250" y="1123955"/>
                  </a:lnTo>
                  <a:lnTo>
                    <a:pt x="1993900" y="1127130"/>
                  </a:lnTo>
                  <a:lnTo>
                    <a:pt x="1981200" y="1130305"/>
                  </a:lnTo>
                  <a:lnTo>
                    <a:pt x="1968500" y="1133480"/>
                  </a:lnTo>
                  <a:lnTo>
                    <a:pt x="1968500" y="1130305"/>
                  </a:lnTo>
                  <a:lnTo>
                    <a:pt x="1968500" y="1127130"/>
                  </a:lnTo>
                  <a:lnTo>
                    <a:pt x="1974850" y="1117605"/>
                  </a:lnTo>
                  <a:lnTo>
                    <a:pt x="1978025" y="1111255"/>
                  </a:lnTo>
                  <a:lnTo>
                    <a:pt x="1978025" y="1114430"/>
                  </a:lnTo>
                  <a:lnTo>
                    <a:pt x="1981200" y="1117605"/>
                  </a:lnTo>
                  <a:lnTo>
                    <a:pt x="1984375" y="1120780"/>
                  </a:lnTo>
                  <a:lnTo>
                    <a:pt x="1987550" y="1123955"/>
                  </a:lnTo>
                  <a:lnTo>
                    <a:pt x="1990725" y="1120780"/>
                  </a:lnTo>
                  <a:lnTo>
                    <a:pt x="1997075" y="1114430"/>
                  </a:lnTo>
                  <a:lnTo>
                    <a:pt x="2003425" y="1104904"/>
                  </a:lnTo>
                  <a:lnTo>
                    <a:pt x="2006600" y="1095380"/>
                  </a:lnTo>
                  <a:lnTo>
                    <a:pt x="2009775" y="1095380"/>
                  </a:lnTo>
                  <a:lnTo>
                    <a:pt x="2012950" y="1095380"/>
                  </a:lnTo>
                  <a:lnTo>
                    <a:pt x="2019300" y="1104904"/>
                  </a:lnTo>
                  <a:lnTo>
                    <a:pt x="2019300" y="1111255"/>
                  </a:lnTo>
                  <a:lnTo>
                    <a:pt x="2016125" y="1117605"/>
                  </a:lnTo>
                  <a:lnTo>
                    <a:pt x="2016125" y="1120780"/>
                  </a:lnTo>
                  <a:lnTo>
                    <a:pt x="2022475" y="1127130"/>
                  </a:lnTo>
                  <a:lnTo>
                    <a:pt x="2028825" y="1123955"/>
                  </a:lnTo>
                  <a:lnTo>
                    <a:pt x="2032000" y="1120780"/>
                  </a:lnTo>
                  <a:lnTo>
                    <a:pt x="2035175" y="1120780"/>
                  </a:lnTo>
                  <a:lnTo>
                    <a:pt x="2041525" y="1117605"/>
                  </a:lnTo>
                  <a:lnTo>
                    <a:pt x="2041525" y="1120780"/>
                  </a:lnTo>
                  <a:lnTo>
                    <a:pt x="2044700" y="1123955"/>
                  </a:lnTo>
                  <a:lnTo>
                    <a:pt x="2044700" y="1127130"/>
                  </a:lnTo>
                  <a:lnTo>
                    <a:pt x="2047875" y="1130305"/>
                  </a:lnTo>
                  <a:lnTo>
                    <a:pt x="2063750" y="1127130"/>
                  </a:lnTo>
                  <a:lnTo>
                    <a:pt x="2070100" y="1127130"/>
                  </a:lnTo>
                  <a:lnTo>
                    <a:pt x="2073275" y="1120780"/>
                  </a:lnTo>
                  <a:lnTo>
                    <a:pt x="2076450" y="1117605"/>
                  </a:lnTo>
                  <a:lnTo>
                    <a:pt x="2073275" y="1111255"/>
                  </a:lnTo>
                  <a:lnTo>
                    <a:pt x="2066925" y="1101731"/>
                  </a:lnTo>
                  <a:lnTo>
                    <a:pt x="2060575" y="1095380"/>
                  </a:lnTo>
                  <a:lnTo>
                    <a:pt x="2057400" y="1095380"/>
                  </a:lnTo>
                  <a:lnTo>
                    <a:pt x="2054225" y="1101731"/>
                  </a:lnTo>
                  <a:lnTo>
                    <a:pt x="2051050" y="1101731"/>
                  </a:lnTo>
                  <a:lnTo>
                    <a:pt x="2044700" y="1098555"/>
                  </a:lnTo>
                  <a:lnTo>
                    <a:pt x="2035175" y="1095380"/>
                  </a:lnTo>
                  <a:lnTo>
                    <a:pt x="2032000" y="1089030"/>
                  </a:lnTo>
                  <a:lnTo>
                    <a:pt x="2035175" y="1085855"/>
                  </a:lnTo>
                  <a:lnTo>
                    <a:pt x="2038350" y="1082679"/>
                  </a:lnTo>
                  <a:lnTo>
                    <a:pt x="2051050" y="1076330"/>
                  </a:lnTo>
                  <a:lnTo>
                    <a:pt x="2051050" y="1073155"/>
                  </a:lnTo>
                  <a:lnTo>
                    <a:pt x="2051050" y="1069980"/>
                  </a:lnTo>
                  <a:lnTo>
                    <a:pt x="2035175" y="1063630"/>
                  </a:lnTo>
                  <a:lnTo>
                    <a:pt x="2022475" y="1054105"/>
                  </a:lnTo>
                  <a:lnTo>
                    <a:pt x="2019300" y="1050930"/>
                  </a:lnTo>
                  <a:lnTo>
                    <a:pt x="2019300" y="1047755"/>
                  </a:lnTo>
                  <a:lnTo>
                    <a:pt x="2035175" y="1038229"/>
                  </a:lnTo>
                  <a:lnTo>
                    <a:pt x="2047875" y="1028705"/>
                  </a:lnTo>
                  <a:lnTo>
                    <a:pt x="2047875" y="1025530"/>
                  </a:lnTo>
                  <a:lnTo>
                    <a:pt x="2044700" y="1025530"/>
                  </a:lnTo>
                  <a:lnTo>
                    <a:pt x="2041525" y="1022354"/>
                  </a:lnTo>
                  <a:lnTo>
                    <a:pt x="2038350" y="1022354"/>
                  </a:lnTo>
                  <a:lnTo>
                    <a:pt x="2044700" y="1012830"/>
                  </a:lnTo>
                  <a:lnTo>
                    <a:pt x="2054225" y="1006479"/>
                  </a:lnTo>
                  <a:lnTo>
                    <a:pt x="2057400" y="1009655"/>
                  </a:lnTo>
                  <a:lnTo>
                    <a:pt x="2060575" y="1016005"/>
                  </a:lnTo>
                  <a:lnTo>
                    <a:pt x="2066925" y="1019179"/>
                  </a:lnTo>
                  <a:lnTo>
                    <a:pt x="2066925" y="1022354"/>
                  </a:lnTo>
                  <a:lnTo>
                    <a:pt x="2070100" y="1016005"/>
                  </a:lnTo>
                  <a:lnTo>
                    <a:pt x="2079625" y="1003305"/>
                  </a:lnTo>
                  <a:lnTo>
                    <a:pt x="2082800" y="1000130"/>
                  </a:lnTo>
                  <a:lnTo>
                    <a:pt x="2085975" y="1000130"/>
                  </a:lnTo>
                  <a:lnTo>
                    <a:pt x="2089150" y="1006479"/>
                  </a:lnTo>
                  <a:lnTo>
                    <a:pt x="2089150" y="1016005"/>
                  </a:lnTo>
                  <a:lnTo>
                    <a:pt x="2092325" y="1016005"/>
                  </a:lnTo>
                  <a:lnTo>
                    <a:pt x="2095500" y="1012830"/>
                  </a:lnTo>
                  <a:lnTo>
                    <a:pt x="2098675" y="981080"/>
                  </a:lnTo>
                  <a:lnTo>
                    <a:pt x="2098675" y="958855"/>
                  </a:lnTo>
                  <a:lnTo>
                    <a:pt x="2101850" y="949329"/>
                  </a:lnTo>
                  <a:lnTo>
                    <a:pt x="2114550" y="952504"/>
                  </a:lnTo>
                  <a:lnTo>
                    <a:pt x="2117725" y="958855"/>
                  </a:lnTo>
                  <a:lnTo>
                    <a:pt x="2117725" y="968380"/>
                  </a:lnTo>
                  <a:lnTo>
                    <a:pt x="2114550" y="977905"/>
                  </a:lnTo>
                  <a:lnTo>
                    <a:pt x="2105025" y="1003305"/>
                  </a:lnTo>
                  <a:lnTo>
                    <a:pt x="2105025" y="1012830"/>
                  </a:lnTo>
                  <a:lnTo>
                    <a:pt x="2108200" y="1022354"/>
                  </a:lnTo>
                  <a:lnTo>
                    <a:pt x="2111375" y="1022354"/>
                  </a:lnTo>
                  <a:lnTo>
                    <a:pt x="2117725" y="1019179"/>
                  </a:lnTo>
                  <a:lnTo>
                    <a:pt x="2127250" y="1006479"/>
                  </a:lnTo>
                  <a:lnTo>
                    <a:pt x="2136775" y="993779"/>
                  </a:lnTo>
                  <a:lnTo>
                    <a:pt x="2139950" y="990604"/>
                  </a:lnTo>
                  <a:lnTo>
                    <a:pt x="2143125" y="993779"/>
                  </a:lnTo>
                  <a:lnTo>
                    <a:pt x="2146300" y="1016005"/>
                  </a:lnTo>
                  <a:lnTo>
                    <a:pt x="2146300" y="1025530"/>
                  </a:lnTo>
                  <a:lnTo>
                    <a:pt x="2149475" y="1025530"/>
                  </a:lnTo>
                  <a:lnTo>
                    <a:pt x="2152650" y="1025530"/>
                  </a:lnTo>
                  <a:lnTo>
                    <a:pt x="2155825" y="1019179"/>
                  </a:lnTo>
                  <a:lnTo>
                    <a:pt x="2152650" y="1016005"/>
                  </a:lnTo>
                  <a:lnTo>
                    <a:pt x="2152650" y="1009655"/>
                  </a:lnTo>
                  <a:lnTo>
                    <a:pt x="2152650" y="1006479"/>
                  </a:lnTo>
                  <a:lnTo>
                    <a:pt x="2159000" y="1003305"/>
                  </a:lnTo>
                  <a:lnTo>
                    <a:pt x="2162175" y="1003305"/>
                  </a:lnTo>
                  <a:lnTo>
                    <a:pt x="2168525" y="1000130"/>
                  </a:lnTo>
                  <a:lnTo>
                    <a:pt x="2171700" y="1000130"/>
                  </a:lnTo>
                  <a:lnTo>
                    <a:pt x="2171700" y="993779"/>
                  </a:lnTo>
                  <a:lnTo>
                    <a:pt x="2171700" y="990605"/>
                  </a:lnTo>
                  <a:lnTo>
                    <a:pt x="2168525" y="984255"/>
                  </a:lnTo>
                  <a:lnTo>
                    <a:pt x="2168525" y="977905"/>
                  </a:lnTo>
                  <a:lnTo>
                    <a:pt x="2168525" y="977904"/>
                  </a:lnTo>
                  <a:lnTo>
                    <a:pt x="2171700" y="968380"/>
                  </a:lnTo>
                  <a:lnTo>
                    <a:pt x="2181225" y="955679"/>
                  </a:lnTo>
                  <a:lnTo>
                    <a:pt x="2190750" y="942980"/>
                  </a:lnTo>
                  <a:lnTo>
                    <a:pt x="2193925" y="936629"/>
                  </a:lnTo>
                  <a:lnTo>
                    <a:pt x="2193925" y="930279"/>
                  </a:lnTo>
                  <a:lnTo>
                    <a:pt x="2190750" y="927105"/>
                  </a:lnTo>
                  <a:lnTo>
                    <a:pt x="2187575" y="923929"/>
                  </a:lnTo>
                  <a:lnTo>
                    <a:pt x="2174875" y="923929"/>
                  </a:lnTo>
                  <a:lnTo>
                    <a:pt x="2165350" y="920754"/>
                  </a:lnTo>
                  <a:lnTo>
                    <a:pt x="2162175" y="917580"/>
                  </a:lnTo>
                  <a:lnTo>
                    <a:pt x="2162175" y="914404"/>
                  </a:lnTo>
                  <a:lnTo>
                    <a:pt x="2162175" y="911230"/>
                  </a:lnTo>
                  <a:lnTo>
                    <a:pt x="2168525" y="911230"/>
                  </a:lnTo>
                  <a:lnTo>
                    <a:pt x="2178050" y="914404"/>
                  </a:lnTo>
                  <a:lnTo>
                    <a:pt x="2181225" y="911230"/>
                  </a:lnTo>
                  <a:lnTo>
                    <a:pt x="2181225" y="904880"/>
                  </a:lnTo>
                  <a:lnTo>
                    <a:pt x="2174875" y="898529"/>
                  </a:lnTo>
                  <a:lnTo>
                    <a:pt x="2171700" y="892179"/>
                  </a:lnTo>
                  <a:lnTo>
                    <a:pt x="2171700" y="885829"/>
                  </a:lnTo>
                  <a:lnTo>
                    <a:pt x="2174875" y="882654"/>
                  </a:lnTo>
                  <a:lnTo>
                    <a:pt x="2181225" y="882654"/>
                  </a:lnTo>
                  <a:lnTo>
                    <a:pt x="2190750" y="889004"/>
                  </a:lnTo>
                  <a:lnTo>
                    <a:pt x="2197100" y="892179"/>
                  </a:lnTo>
                  <a:lnTo>
                    <a:pt x="2200275" y="895355"/>
                  </a:lnTo>
                  <a:lnTo>
                    <a:pt x="2200275" y="908055"/>
                  </a:lnTo>
                  <a:lnTo>
                    <a:pt x="2200275" y="920754"/>
                  </a:lnTo>
                  <a:lnTo>
                    <a:pt x="2200275" y="933454"/>
                  </a:lnTo>
                  <a:lnTo>
                    <a:pt x="2200275" y="942980"/>
                  </a:lnTo>
                  <a:lnTo>
                    <a:pt x="2200275" y="949329"/>
                  </a:lnTo>
                  <a:lnTo>
                    <a:pt x="2203450" y="949329"/>
                  </a:lnTo>
                  <a:lnTo>
                    <a:pt x="2212975" y="949329"/>
                  </a:lnTo>
                  <a:lnTo>
                    <a:pt x="2216150" y="942980"/>
                  </a:lnTo>
                  <a:lnTo>
                    <a:pt x="2222500" y="930279"/>
                  </a:lnTo>
                  <a:lnTo>
                    <a:pt x="2228850" y="914404"/>
                  </a:lnTo>
                  <a:lnTo>
                    <a:pt x="2232025" y="908055"/>
                  </a:lnTo>
                  <a:lnTo>
                    <a:pt x="2238375" y="901704"/>
                  </a:lnTo>
                  <a:lnTo>
                    <a:pt x="2251075" y="892179"/>
                  </a:lnTo>
                  <a:lnTo>
                    <a:pt x="2257425" y="889004"/>
                  </a:lnTo>
                  <a:lnTo>
                    <a:pt x="2260600" y="892179"/>
                  </a:lnTo>
                  <a:lnTo>
                    <a:pt x="2257425" y="898529"/>
                  </a:lnTo>
                  <a:lnTo>
                    <a:pt x="2251075" y="914404"/>
                  </a:lnTo>
                  <a:lnTo>
                    <a:pt x="2247900" y="927105"/>
                  </a:lnTo>
                  <a:lnTo>
                    <a:pt x="2251075" y="930279"/>
                  </a:lnTo>
                  <a:lnTo>
                    <a:pt x="2254250" y="933454"/>
                  </a:lnTo>
                  <a:lnTo>
                    <a:pt x="2260600" y="930279"/>
                  </a:lnTo>
                  <a:lnTo>
                    <a:pt x="2263775" y="930279"/>
                  </a:lnTo>
                  <a:lnTo>
                    <a:pt x="2263775" y="936629"/>
                  </a:lnTo>
                  <a:lnTo>
                    <a:pt x="2266950" y="942980"/>
                  </a:lnTo>
                  <a:lnTo>
                    <a:pt x="2266950" y="949329"/>
                  </a:lnTo>
                  <a:lnTo>
                    <a:pt x="2270125" y="949329"/>
                  </a:lnTo>
                  <a:lnTo>
                    <a:pt x="2273300" y="942980"/>
                  </a:lnTo>
                  <a:lnTo>
                    <a:pt x="2276475" y="933454"/>
                  </a:lnTo>
                  <a:lnTo>
                    <a:pt x="2279650" y="917580"/>
                  </a:lnTo>
                  <a:lnTo>
                    <a:pt x="2282825" y="917580"/>
                  </a:lnTo>
                  <a:lnTo>
                    <a:pt x="2286000" y="920754"/>
                  </a:lnTo>
                  <a:lnTo>
                    <a:pt x="2289175" y="930279"/>
                  </a:lnTo>
                  <a:lnTo>
                    <a:pt x="2292350" y="933454"/>
                  </a:lnTo>
                  <a:lnTo>
                    <a:pt x="2292350" y="930279"/>
                  </a:lnTo>
                  <a:lnTo>
                    <a:pt x="2295525" y="911230"/>
                  </a:lnTo>
                  <a:lnTo>
                    <a:pt x="2289175" y="904880"/>
                  </a:lnTo>
                  <a:lnTo>
                    <a:pt x="2289175" y="901704"/>
                  </a:lnTo>
                  <a:lnTo>
                    <a:pt x="2292350" y="901704"/>
                  </a:lnTo>
                  <a:lnTo>
                    <a:pt x="2298700" y="901704"/>
                  </a:lnTo>
                  <a:lnTo>
                    <a:pt x="2305050" y="904880"/>
                  </a:lnTo>
                  <a:lnTo>
                    <a:pt x="2317750" y="904880"/>
                  </a:lnTo>
                  <a:lnTo>
                    <a:pt x="2320925" y="904880"/>
                  </a:lnTo>
                  <a:lnTo>
                    <a:pt x="2327275" y="901704"/>
                  </a:lnTo>
                  <a:lnTo>
                    <a:pt x="2317750" y="892179"/>
                  </a:lnTo>
                  <a:lnTo>
                    <a:pt x="2301875" y="876305"/>
                  </a:lnTo>
                  <a:lnTo>
                    <a:pt x="2295525" y="869955"/>
                  </a:lnTo>
                  <a:lnTo>
                    <a:pt x="2295525" y="863605"/>
                  </a:lnTo>
                  <a:lnTo>
                    <a:pt x="2305050" y="857255"/>
                  </a:lnTo>
                  <a:lnTo>
                    <a:pt x="2324100" y="854079"/>
                  </a:lnTo>
                  <a:lnTo>
                    <a:pt x="2333625" y="854079"/>
                  </a:lnTo>
                  <a:lnTo>
                    <a:pt x="2339975" y="857255"/>
                  </a:lnTo>
                  <a:lnTo>
                    <a:pt x="2346325" y="869955"/>
                  </a:lnTo>
                  <a:lnTo>
                    <a:pt x="2352675" y="885829"/>
                  </a:lnTo>
                  <a:lnTo>
                    <a:pt x="2355850" y="892179"/>
                  </a:lnTo>
                  <a:lnTo>
                    <a:pt x="2359025" y="895355"/>
                  </a:lnTo>
                  <a:lnTo>
                    <a:pt x="2368550" y="895355"/>
                  </a:lnTo>
                  <a:lnTo>
                    <a:pt x="2378075" y="889004"/>
                  </a:lnTo>
                  <a:lnTo>
                    <a:pt x="2387600" y="885829"/>
                  </a:lnTo>
                  <a:lnTo>
                    <a:pt x="2393950" y="885829"/>
                  </a:lnTo>
                  <a:lnTo>
                    <a:pt x="2400300" y="889004"/>
                  </a:lnTo>
                  <a:lnTo>
                    <a:pt x="2406650" y="892179"/>
                  </a:lnTo>
                  <a:lnTo>
                    <a:pt x="2422525" y="908055"/>
                  </a:lnTo>
                  <a:lnTo>
                    <a:pt x="2460625" y="955679"/>
                  </a:lnTo>
                  <a:lnTo>
                    <a:pt x="2479675" y="984255"/>
                  </a:lnTo>
                  <a:lnTo>
                    <a:pt x="2501900" y="1006479"/>
                  </a:lnTo>
                  <a:lnTo>
                    <a:pt x="2524125" y="1028705"/>
                  </a:lnTo>
                  <a:lnTo>
                    <a:pt x="2533650" y="1035055"/>
                  </a:lnTo>
                  <a:lnTo>
                    <a:pt x="2546350" y="1041405"/>
                  </a:lnTo>
                  <a:lnTo>
                    <a:pt x="2549525" y="1044580"/>
                  </a:lnTo>
                  <a:lnTo>
                    <a:pt x="2543175" y="1054105"/>
                  </a:lnTo>
                  <a:lnTo>
                    <a:pt x="2533650" y="1060454"/>
                  </a:lnTo>
                  <a:lnTo>
                    <a:pt x="2527300" y="1069980"/>
                  </a:lnTo>
                  <a:lnTo>
                    <a:pt x="2520950" y="1082680"/>
                  </a:lnTo>
                  <a:lnTo>
                    <a:pt x="2520950" y="1098555"/>
                  </a:lnTo>
                  <a:lnTo>
                    <a:pt x="2524125" y="1127130"/>
                  </a:lnTo>
                  <a:lnTo>
                    <a:pt x="2527300" y="1146180"/>
                  </a:lnTo>
                  <a:lnTo>
                    <a:pt x="2527300" y="1158880"/>
                  </a:lnTo>
                  <a:lnTo>
                    <a:pt x="2524125" y="1174755"/>
                  </a:lnTo>
                  <a:lnTo>
                    <a:pt x="2514600" y="1187455"/>
                  </a:lnTo>
                  <a:lnTo>
                    <a:pt x="2492375" y="1203330"/>
                  </a:lnTo>
                  <a:lnTo>
                    <a:pt x="2482850" y="1212855"/>
                  </a:lnTo>
                  <a:lnTo>
                    <a:pt x="2482850" y="1216030"/>
                  </a:lnTo>
                  <a:lnTo>
                    <a:pt x="2501900" y="1209680"/>
                  </a:lnTo>
                  <a:lnTo>
                    <a:pt x="2514600" y="1196980"/>
                  </a:lnTo>
                  <a:lnTo>
                    <a:pt x="2527300" y="1181105"/>
                  </a:lnTo>
                  <a:lnTo>
                    <a:pt x="2533650" y="1165230"/>
                  </a:lnTo>
                  <a:lnTo>
                    <a:pt x="2530475" y="1155705"/>
                  </a:lnTo>
                  <a:lnTo>
                    <a:pt x="2530475" y="1149355"/>
                  </a:lnTo>
                  <a:lnTo>
                    <a:pt x="2527300" y="1139830"/>
                  </a:lnTo>
                  <a:lnTo>
                    <a:pt x="2530475" y="1136655"/>
                  </a:lnTo>
                  <a:lnTo>
                    <a:pt x="2536825" y="1136655"/>
                  </a:lnTo>
                  <a:lnTo>
                    <a:pt x="2543175" y="1143006"/>
                  </a:lnTo>
                  <a:lnTo>
                    <a:pt x="2555875" y="1162055"/>
                  </a:lnTo>
                  <a:lnTo>
                    <a:pt x="2565400" y="1184280"/>
                  </a:lnTo>
                  <a:lnTo>
                    <a:pt x="2568575" y="1193805"/>
                  </a:lnTo>
                  <a:lnTo>
                    <a:pt x="2571750" y="1184280"/>
                  </a:lnTo>
                  <a:lnTo>
                    <a:pt x="2568575" y="1174755"/>
                  </a:lnTo>
                  <a:lnTo>
                    <a:pt x="2559050" y="1152530"/>
                  </a:lnTo>
                  <a:lnTo>
                    <a:pt x="2546350" y="1130305"/>
                  </a:lnTo>
                  <a:lnTo>
                    <a:pt x="2543175" y="1120780"/>
                  </a:lnTo>
                  <a:lnTo>
                    <a:pt x="2543175" y="1111255"/>
                  </a:lnTo>
                  <a:lnTo>
                    <a:pt x="2549525" y="1095380"/>
                  </a:lnTo>
                  <a:lnTo>
                    <a:pt x="2552700" y="1092205"/>
                  </a:lnTo>
                  <a:lnTo>
                    <a:pt x="2555875" y="1095380"/>
                  </a:lnTo>
                  <a:lnTo>
                    <a:pt x="2562225" y="1104904"/>
                  </a:lnTo>
                  <a:lnTo>
                    <a:pt x="2571750" y="1114430"/>
                  </a:lnTo>
                  <a:lnTo>
                    <a:pt x="2574925" y="1114430"/>
                  </a:lnTo>
                  <a:lnTo>
                    <a:pt x="2574925" y="1111255"/>
                  </a:lnTo>
                  <a:lnTo>
                    <a:pt x="2571750" y="1104904"/>
                  </a:lnTo>
                  <a:lnTo>
                    <a:pt x="2568575" y="1098555"/>
                  </a:lnTo>
                  <a:lnTo>
                    <a:pt x="2571750" y="1095380"/>
                  </a:lnTo>
                  <a:lnTo>
                    <a:pt x="2574925" y="1098555"/>
                  </a:lnTo>
                  <a:lnTo>
                    <a:pt x="2578100" y="1101731"/>
                  </a:lnTo>
                  <a:lnTo>
                    <a:pt x="2584450" y="1104904"/>
                  </a:lnTo>
                  <a:lnTo>
                    <a:pt x="2587625" y="1098555"/>
                  </a:lnTo>
                  <a:lnTo>
                    <a:pt x="2587625" y="1089030"/>
                  </a:lnTo>
                  <a:lnTo>
                    <a:pt x="2581275" y="1073155"/>
                  </a:lnTo>
                  <a:lnTo>
                    <a:pt x="2581275" y="1066805"/>
                  </a:lnTo>
                  <a:lnTo>
                    <a:pt x="2581275" y="1066804"/>
                  </a:lnTo>
                  <a:lnTo>
                    <a:pt x="2581275" y="1060454"/>
                  </a:lnTo>
                  <a:lnTo>
                    <a:pt x="2584450" y="1057280"/>
                  </a:lnTo>
                  <a:lnTo>
                    <a:pt x="2593975" y="1054105"/>
                  </a:lnTo>
                  <a:lnTo>
                    <a:pt x="2609850" y="1054105"/>
                  </a:lnTo>
                  <a:lnTo>
                    <a:pt x="2622550" y="1057280"/>
                  </a:lnTo>
                  <a:lnTo>
                    <a:pt x="2654300" y="1063630"/>
                  </a:lnTo>
                  <a:lnTo>
                    <a:pt x="2682875" y="1076330"/>
                  </a:lnTo>
                  <a:lnTo>
                    <a:pt x="2705100" y="1089030"/>
                  </a:lnTo>
                  <a:lnTo>
                    <a:pt x="2708275" y="1101731"/>
                  </a:lnTo>
                  <a:lnTo>
                    <a:pt x="2711450" y="1120780"/>
                  </a:lnTo>
                  <a:lnTo>
                    <a:pt x="2714625" y="1139830"/>
                  </a:lnTo>
                  <a:lnTo>
                    <a:pt x="2714625" y="1143006"/>
                  </a:lnTo>
                  <a:lnTo>
                    <a:pt x="2717800" y="1143006"/>
                  </a:lnTo>
                  <a:lnTo>
                    <a:pt x="2720975" y="1133480"/>
                  </a:lnTo>
                  <a:lnTo>
                    <a:pt x="2720975" y="1123955"/>
                  </a:lnTo>
                  <a:lnTo>
                    <a:pt x="2720975" y="1104904"/>
                  </a:lnTo>
                  <a:lnTo>
                    <a:pt x="2720975" y="1085855"/>
                  </a:lnTo>
                  <a:lnTo>
                    <a:pt x="2724150" y="1079505"/>
                  </a:lnTo>
                  <a:lnTo>
                    <a:pt x="2727325" y="1069980"/>
                  </a:lnTo>
                  <a:lnTo>
                    <a:pt x="2730500" y="1069980"/>
                  </a:lnTo>
                  <a:lnTo>
                    <a:pt x="2736850" y="1069980"/>
                  </a:lnTo>
                  <a:lnTo>
                    <a:pt x="2743200" y="1082679"/>
                  </a:lnTo>
                  <a:lnTo>
                    <a:pt x="2749550" y="1092205"/>
                  </a:lnTo>
                  <a:lnTo>
                    <a:pt x="2752725" y="1095380"/>
                  </a:lnTo>
                  <a:lnTo>
                    <a:pt x="2755900" y="1092205"/>
                  </a:lnTo>
                  <a:lnTo>
                    <a:pt x="2755900" y="1089030"/>
                  </a:lnTo>
                  <a:lnTo>
                    <a:pt x="2752725" y="1082680"/>
                  </a:lnTo>
                  <a:lnTo>
                    <a:pt x="2749550" y="1079505"/>
                  </a:lnTo>
                  <a:lnTo>
                    <a:pt x="2759075" y="1085855"/>
                  </a:lnTo>
                  <a:lnTo>
                    <a:pt x="2765425" y="1092205"/>
                  </a:lnTo>
                  <a:lnTo>
                    <a:pt x="2771775" y="1108080"/>
                  </a:lnTo>
                  <a:lnTo>
                    <a:pt x="2774950" y="1127130"/>
                  </a:lnTo>
                  <a:lnTo>
                    <a:pt x="2778125" y="1136655"/>
                  </a:lnTo>
                  <a:lnTo>
                    <a:pt x="2781300" y="1136655"/>
                  </a:lnTo>
                  <a:lnTo>
                    <a:pt x="2784475" y="1130305"/>
                  </a:lnTo>
                  <a:lnTo>
                    <a:pt x="2790825" y="1127130"/>
                  </a:lnTo>
                  <a:lnTo>
                    <a:pt x="2794000" y="1127130"/>
                  </a:lnTo>
                  <a:lnTo>
                    <a:pt x="2794000" y="1130305"/>
                  </a:lnTo>
                  <a:lnTo>
                    <a:pt x="2794000" y="1136655"/>
                  </a:lnTo>
                  <a:lnTo>
                    <a:pt x="2797175" y="1139830"/>
                  </a:lnTo>
                  <a:lnTo>
                    <a:pt x="2800350" y="1139830"/>
                  </a:lnTo>
                  <a:lnTo>
                    <a:pt x="2806700" y="1136655"/>
                  </a:lnTo>
                  <a:lnTo>
                    <a:pt x="2809240" y="1134115"/>
                  </a:lnTo>
                  <a:lnTo>
                    <a:pt x="2819400" y="1149355"/>
                  </a:lnTo>
                  <a:lnTo>
                    <a:pt x="2822055" y="1153338"/>
                  </a:lnTo>
                  <a:lnTo>
                    <a:pt x="2824843" y="1157520"/>
                  </a:lnTo>
                  <a:lnTo>
                    <a:pt x="2822575" y="1162055"/>
                  </a:lnTo>
                  <a:lnTo>
                    <a:pt x="2822575" y="1171580"/>
                  </a:lnTo>
                  <a:lnTo>
                    <a:pt x="2819400" y="1174755"/>
                  </a:lnTo>
                  <a:lnTo>
                    <a:pt x="2825750" y="1177930"/>
                  </a:lnTo>
                  <a:lnTo>
                    <a:pt x="2835275" y="1177930"/>
                  </a:lnTo>
                  <a:lnTo>
                    <a:pt x="2857500" y="1177930"/>
                  </a:lnTo>
                  <a:lnTo>
                    <a:pt x="2870200" y="1177930"/>
                  </a:lnTo>
                  <a:lnTo>
                    <a:pt x="2870200" y="1181105"/>
                  </a:lnTo>
                  <a:lnTo>
                    <a:pt x="2870200" y="1184280"/>
                  </a:lnTo>
                  <a:lnTo>
                    <a:pt x="2879725" y="1181105"/>
                  </a:lnTo>
                  <a:lnTo>
                    <a:pt x="2886075" y="1174755"/>
                  </a:lnTo>
                  <a:lnTo>
                    <a:pt x="2886075" y="1171580"/>
                  </a:lnTo>
                  <a:lnTo>
                    <a:pt x="2867025" y="1171580"/>
                  </a:lnTo>
                  <a:lnTo>
                    <a:pt x="2844800" y="1174755"/>
                  </a:lnTo>
                  <a:lnTo>
                    <a:pt x="2835275" y="1174755"/>
                  </a:lnTo>
                  <a:lnTo>
                    <a:pt x="2832100" y="1171580"/>
                  </a:lnTo>
                  <a:lnTo>
                    <a:pt x="2825750" y="1158880"/>
                  </a:lnTo>
                  <a:lnTo>
                    <a:pt x="2825155" y="1157988"/>
                  </a:lnTo>
                  <a:lnTo>
                    <a:pt x="2824843" y="1157520"/>
                  </a:lnTo>
                  <a:lnTo>
                    <a:pt x="2825750" y="1155705"/>
                  </a:lnTo>
                  <a:lnTo>
                    <a:pt x="2822575" y="1146180"/>
                  </a:lnTo>
                  <a:lnTo>
                    <a:pt x="2813050" y="1136655"/>
                  </a:lnTo>
                  <a:lnTo>
                    <a:pt x="2809875" y="1133480"/>
                  </a:lnTo>
                  <a:lnTo>
                    <a:pt x="2809240" y="1134115"/>
                  </a:lnTo>
                  <a:lnTo>
                    <a:pt x="2806700" y="1130305"/>
                  </a:lnTo>
                  <a:lnTo>
                    <a:pt x="2794000" y="1114430"/>
                  </a:lnTo>
                  <a:lnTo>
                    <a:pt x="2787650" y="1104904"/>
                  </a:lnTo>
                  <a:lnTo>
                    <a:pt x="2787650" y="1095380"/>
                  </a:lnTo>
                  <a:lnTo>
                    <a:pt x="2787650" y="1079505"/>
                  </a:lnTo>
                  <a:lnTo>
                    <a:pt x="2790825" y="1073155"/>
                  </a:lnTo>
                  <a:lnTo>
                    <a:pt x="2794000" y="1066804"/>
                  </a:lnTo>
                  <a:lnTo>
                    <a:pt x="2800350" y="1066804"/>
                  </a:lnTo>
                  <a:lnTo>
                    <a:pt x="2813050" y="1073155"/>
                  </a:lnTo>
                  <a:lnTo>
                    <a:pt x="2825750" y="1082679"/>
                  </a:lnTo>
                  <a:lnTo>
                    <a:pt x="2828925" y="1082679"/>
                  </a:lnTo>
                  <a:lnTo>
                    <a:pt x="2828925" y="1076330"/>
                  </a:lnTo>
                  <a:lnTo>
                    <a:pt x="2828925" y="1066805"/>
                  </a:lnTo>
                  <a:lnTo>
                    <a:pt x="2828925" y="1066804"/>
                  </a:lnTo>
                  <a:lnTo>
                    <a:pt x="2828925" y="1060454"/>
                  </a:lnTo>
                  <a:lnTo>
                    <a:pt x="2838450" y="1057280"/>
                  </a:lnTo>
                  <a:lnTo>
                    <a:pt x="2844800" y="1054105"/>
                  </a:lnTo>
                  <a:lnTo>
                    <a:pt x="2847975" y="1050930"/>
                  </a:lnTo>
                  <a:lnTo>
                    <a:pt x="2851150" y="1044580"/>
                  </a:lnTo>
                  <a:lnTo>
                    <a:pt x="2847975" y="1041405"/>
                  </a:lnTo>
                  <a:lnTo>
                    <a:pt x="2844800" y="1041405"/>
                  </a:lnTo>
                  <a:lnTo>
                    <a:pt x="2835275" y="1050930"/>
                  </a:lnTo>
                  <a:lnTo>
                    <a:pt x="2825750" y="1060454"/>
                  </a:lnTo>
                  <a:lnTo>
                    <a:pt x="2819400" y="1063630"/>
                  </a:lnTo>
                  <a:lnTo>
                    <a:pt x="2813050" y="1063630"/>
                  </a:lnTo>
                  <a:lnTo>
                    <a:pt x="2800350" y="1057280"/>
                  </a:lnTo>
                  <a:lnTo>
                    <a:pt x="2794000" y="1047755"/>
                  </a:lnTo>
                  <a:lnTo>
                    <a:pt x="2794000" y="1041405"/>
                  </a:lnTo>
                  <a:lnTo>
                    <a:pt x="2797175" y="1031880"/>
                  </a:lnTo>
                  <a:lnTo>
                    <a:pt x="2806700" y="1016005"/>
                  </a:lnTo>
                  <a:lnTo>
                    <a:pt x="2809875" y="1009655"/>
                  </a:lnTo>
                  <a:lnTo>
                    <a:pt x="2797175" y="1006479"/>
                  </a:lnTo>
                  <a:lnTo>
                    <a:pt x="2774950" y="1006479"/>
                  </a:lnTo>
                  <a:lnTo>
                    <a:pt x="2762250" y="1003305"/>
                  </a:lnTo>
                  <a:lnTo>
                    <a:pt x="2752725" y="1000130"/>
                  </a:lnTo>
                  <a:lnTo>
                    <a:pt x="2746375" y="993779"/>
                  </a:lnTo>
                  <a:lnTo>
                    <a:pt x="2743200" y="981080"/>
                  </a:lnTo>
                  <a:lnTo>
                    <a:pt x="2743200" y="968380"/>
                  </a:lnTo>
                  <a:lnTo>
                    <a:pt x="2746375" y="955679"/>
                  </a:lnTo>
                  <a:lnTo>
                    <a:pt x="2755900" y="946154"/>
                  </a:lnTo>
                  <a:lnTo>
                    <a:pt x="2762250" y="936629"/>
                  </a:lnTo>
                  <a:lnTo>
                    <a:pt x="2784475" y="917580"/>
                  </a:lnTo>
                  <a:lnTo>
                    <a:pt x="2800350" y="911230"/>
                  </a:lnTo>
                  <a:lnTo>
                    <a:pt x="2803525" y="908055"/>
                  </a:lnTo>
                  <a:lnTo>
                    <a:pt x="2806700" y="908055"/>
                  </a:lnTo>
                  <a:lnTo>
                    <a:pt x="2803525" y="898529"/>
                  </a:lnTo>
                  <a:lnTo>
                    <a:pt x="2800350" y="882654"/>
                  </a:lnTo>
                  <a:lnTo>
                    <a:pt x="2803525" y="876305"/>
                  </a:lnTo>
                  <a:lnTo>
                    <a:pt x="2809875" y="869955"/>
                  </a:lnTo>
                  <a:lnTo>
                    <a:pt x="2819400" y="863605"/>
                  </a:lnTo>
                  <a:lnTo>
                    <a:pt x="2819400" y="850905"/>
                  </a:lnTo>
                  <a:lnTo>
                    <a:pt x="2819400" y="835029"/>
                  </a:lnTo>
                  <a:lnTo>
                    <a:pt x="2816225" y="819155"/>
                  </a:lnTo>
                  <a:lnTo>
                    <a:pt x="2816225" y="819154"/>
                  </a:lnTo>
                  <a:lnTo>
                    <a:pt x="2819400" y="806454"/>
                  </a:lnTo>
                  <a:lnTo>
                    <a:pt x="2825750" y="800105"/>
                  </a:lnTo>
                  <a:lnTo>
                    <a:pt x="2828925" y="800105"/>
                  </a:lnTo>
                  <a:lnTo>
                    <a:pt x="2832100" y="800105"/>
                  </a:lnTo>
                  <a:lnTo>
                    <a:pt x="2832100" y="803279"/>
                  </a:lnTo>
                  <a:lnTo>
                    <a:pt x="2838450" y="809629"/>
                  </a:lnTo>
                  <a:lnTo>
                    <a:pt x="2838450" y="812804"/>
                  </a:lnTo>
                  <a:lnTo>
                    <a:pt x="2844800" y="812804"/>
                  </a:lnTo>
                  <a:lnTo>
                    <a:pt x="2857500" y="806454"/>
                  </a:lnTo>
                  <a:lnTo>
                    <a:pt x="2867025" y="800105"/>
                  </a:lnTo>
                  <a:lnTo>
                    <a:pt x="2882900" y="781055"/>
                  </a:lnTo>
                  <a:lnTo>
                    <a:pt x="2892425" y="774704"/>
                  </a:lnTo>
                  <a:lnTo>
                    <a:pt x="2892425" y="777879"/>
                  </a:lnTo>
                  <a:lnTo>
                    <a:pt x="2892425" y="781055"/>
                  </a:lnTo>
                  <a:lnTo>
                    <a:pt x="2892425" y="784229"/>
                  </a:lnTo>
                  <a:lnTo>
                    <a:pt x="2898775" y="784229"/>
                  </a:lnTo>
                  <a:lnTo>
                    <a:pt x="2905125" y="784229"/>
                  </a:lnTo>
                  <a:lnTo>
                    <a:pt x="2905125" y="781055"/>
                  </a:lnTo>
                  <a:lnTo>
                    <a:pt x="2901950" y="777879"/>
                  </a:lnTo>
                  <a:lnTo>
                    <a:pt x="2892425" y="762005"/>
                  </a:lnTo>
                  <a:lnTo>
                    <a:pt x="2873375" y="739780"/>
                  </a:lnTo>
                  <a:lnTo>
                    <a:pt x="2870200" y="727079"/>
                  </a:lnTo>
                  <a:lnTo>
                    <a:pt x="2870200" y="717555"/>
                  </a:lnTo>
                  <a:lnTo>
                    <a:pt x="2870200" y="717554"/>
                  </a:lnTo>
                  <a:lnTo>
                    <a:pt x="2873375" y="711204"/>
                  </a:lnTo>
                  <a:lnTo>
                    <a:pt x="2876550" y="704854"/>
                  </a:lnTo>
                  <a:lnTo>
                    <a:pt x="2889250" y="698504"/>
                  </a:lnTo>
                  <a:lnTo>
                    <a:pt x="2905125" y="688979"/>
                  </a:lnTo>
                  <a:lnTo>
                    <a:pt x="2908300" y="685804"/>
                  </a:lnTo>
                  <a:lnTo>
                    <a:pt x="2911475" y="682630"/>
                  </a:lnTo>
                  <a:lnTo>
                    <a:pt x="2911475" y="669930"/>
                  </a:lnTo>
                  <a:lnTo>
                    <a:pt x="2908300" y="660404"/>
                  </a:lnTo>
                  <a:lnTo>
                    <a:pt x="2908300" y="650879"/>
                  </a:lnTo>
                  <a:lnTo>
                    <a:pt x="2911475" y="650879"/>
                  </a:lnTo>
                  <a:lnTo>
                    <a:pt x="2914650" y="654054"/>
                  </a:lnTo>
                  <a:lnTo>
                    <a:pt x="2917825" y="657229"/>
                  </a:lnTo>
                  <a:lnTo>
                    <a:pt x="2921000" y="657229"/>
                  </a:lnTo>
                  <a:lnTo>
                    <a:pt x="2921000" y="654055"/>
                  </a:lnTo>
                  <a:lnTo>
                    <a:pt x="2917825" y="647705"/>
                  </a:lnTo>
                  <a:lnTo>
                    <a:pt x="2917825" y="641354"/>
                  </a:lnTo>
                  <a:lnTo>
                    <a:pt x="2921000" y="641354"/>
                  </a:lnTo>
                  <a:lnTo>
                    <a:pt x="2927350" y="641354"/>
                  </a:lnTo>
                  <a:lnTo>
                    <a:pt x="2936875" y="644529"/>
                  </a:lnTo>
                  <a:lnTo>
                    <a:pt x="2940050" y="650879"/>
                  </a:lnTo>
                  <a:lnTo>
                    <a:pt x="2940050" y="654054"/>
                  </a:lnTo>
                  <a:lnTo>
                    <a:pt x="2940050" y="654055"/>
                  </a:lnTo>
                  <a:lnTo>
                    <a:pt x="2936875" y="657230"/>
                  </a:lnTo>
                  <a:lnTo>
                    <a:pt x="2936875" y="660404"/>
                  </a:lnTo>
                  <a:lnTo>
                    <a:pt x="2936875" y="663580"/>
                  </a:lnTo>
                  <a:lnTo>
                    <a:pt x="2959100" y="660404"/>
                  </a:lnTo>
                  <a:lnTo>
                    <a:pt x="2962275" y="660404"/>
                  </a:lnTo>
                  <a:lnTo>
                    <a:pt x="2959100" y="657230"/>
                  </a:lnTo>
                  <a:lnTo>
                    <a:pt x="2955925" y="650879"/>
                  </a:lnTo>
                  <a:lnTo>
                    <a:pt x="2949575" y="644529"/>
                  </a:lnTo>
                  <a:lnTo>
                    <a:pt x="2949575" y="631830"/>
                  </a:lnTo>
                  <a:lnTo>
                    <a:pt x="2949575" y="615955"/>
                  </a:lnTo>
                  <a:lnTo>
                    <a:pt x="2952750" y="606430"/>
                  </a:lnTo>
                  <a:lnTo>
                    <a:pt x="2952750" y="600079"/>
                  </a:lnTo>
                  <a:lnTo>
                    <a:pt x="2952750" y="596904"/>
                  </a:lnTo>
                  <a:lnTo>
                    <a:pt x="2955925" y="596904"/>
                  </a:lnTo>
                  <a:lnTo>
                    <a:pt x="2968625" y="600079"/>
                  </a:lnTo>
                  <a:lnTo>
                    <a:pt x="2978150" y="603255"/>
                  </a:lnTo>
                  <a:lnTo>
                    <a:pt x="2981325" y="609604"/>
                  </a:lnTo>
                  <a:lnTo>
                    <a:pt x="2984500" y="619130"/>
                  </a:lnTo>
                  <a:lnTo>
                    <a:pt x="2987675" y="631830"/>
                  </a:lnTo>
                  <a:lnTo>
                    <a:pt x="2994025" y="638180"/>
                  </a:lnTo>
                  <a:lnTo>
                    <a:pt x="3000375" y="641354"/>
                  </a:lnTo>
                  <a:lnTo>
                    <a:pt x="3006725" y="641354"/>
                  </a:lnTo>
                  <a:lnTo>
                    <a:pt x="3009900" y="638180"/>
                  </a:lnTo>
                  <a:lnTo>
                    <a:pt x="3003550" y="625479"/>
                  </a:lnTo>
                  <a:lnTo>
                    <a:pt x="2997200" y="609604"/>
                  </a:lnTo>
                  <a:lnTo>
                    <a:pt x="2994025" y="603255"/>
                  </a:lnTo>
                  <a:lnTo>
                    <a:pt x="2994025" y="600079"/>
                  </a:lnTo>
                  <a:lnTo>
                    <a:pt x="3000375" y="587380"/>
                  </a:lnTo>
                  <a:lnTo>
                    <a:pt x="3009900" y="584204"/>
                  </a:lnTo>
                  <a:lnTo>
                    <a:pt x="3016250" y="587380"/>
                  </a:lnTo>
                  <a:lnTo>
                    <a:pt x="3019425" y="590555"/>
                  </a:lnTo>
                  <a:lnTo>
                    <a:pt x="3022600" y="593729"/>
                  </a:lnTo>
                  <a:lnTo>
                    <a:pt x="3025775" y="590555"/>
                  </a:lnTo>
                  <a:lnTo>
                    <a:pt x="3019425" y="549280"/>
                  </a:lnTo>
                  <a:lnTo>
                    <a:pt x="3019425" y="549279"/>
                  </a:lnTo>
                  <a:lnTo>
                    <a:pt x="3019425" y="542930"/>
                  </a:lnTo>
                  <a:lnTo>
                    <a:pt x="3022600" y="542930"/>
                  </a:lnTo>
                  <a:lnTo>
                    <a:pt x="3032125" y="549279"/>
                  </a:lnTo>
                  <a:lnTo>
                    <a:pt x="3048000" y="561979"/>
                  </a:lnTo>
                  <a:lnTo>
                    <a:pt x="3057525" y="565154"/>
                  </a:lnTo>
                  <a:lnTo>
                    <a:pt x="3067050" y="568330"/>
                  </a:lnTo>
                  <a:lnTo>
                    <a:pt x="3070225" y="568330"/>
                  </a:lnTo>
                  <a:lnTo>
                    <a:pt x="3070225" y="558805"/>
                  </a:lnTo>
                  <a:lnTo>
                    <a:pt x="3070225" y="539754"/>
                  </a:lnTo>
                  <a:lnTo>
                    <a:pt x="3067050" y="533405"/>
                  </a:lnTo>
                  <a:lnTo>
                    <a:pt x="3070225" y="533405"/>
                  </a:lnTo>
                  <a:lnTo>
                    <a:pt x="3079750" y="558805"/>
                  </a:lnTo>
                  <a:lnTo>
                    <a:pt x="3086100" y="571504"/>
                  </a:lnTo>
                  <a:lnTo>
                    <a:pt x="3098800" y="577854"/>
                  </a:lnTo>
                  <a:lnTo>
                    <a:pt x="3108325" y="577854"/>
                  </a:lnTo>
                  <a:lnTo>
                    <a:pt x="3124200" y="574680"/>
                  </a:lnTo>
                  <a:lnTo>
                    <a:pt x="3149600" y="568330"/>
                  </a:lnTo>
                  <a:lnTo>
                    <a:pt x="3162300" y="565154"/>
                  </a:lnTo>
                  <a:lnTo>
                    <a:pt x="3171825" y="561979"/>
                  </a:lnTo>
                  <a:lnTo>
                    <a:pt x="3187700" y="565154"/>
                  </a:lnTo>
                  <a:lnTo>
                    <a:pt x="3190875" y="568330"/>
                  </a:lnTo>
                  <a:lnTo>
                    <a:pt x="3184525" y="571504"/>
                  </a:lnTo>
                  <a:lnTo>
                    <a:pt x="3178175" y="574680"/>
                  </a:lnTo>
                  <a:lnTo>
                    <a:pt x="3194050" y="574680"/>
                  </a:lnTo>
                  <a:lnTo>
                    <a:pt x="3203575" y="571504"/>
                  </a:lnTo>
                  <a:lnTo>
                    <a:pt x="3213100" y="565154"/>
                  </a:lnTo>
                  <a:lnTo>
                    <a:pt x="3222625" y="558805"/>
                  </a:lnTo>
                  <a:lnTo>
                    <a:pt x="3232150" y="555629"/>
                  </a:lnTo>
                  <a:lnTo>
                    <a:pt x="3244850" y="561979"/>
                  </a:lnTo>
                  <a:lnTo>
                    <a:pt x="3251200" y="568330"/>
                  </a:lnTo>
                  <a:lnTo>
                    <a:pt x="3254375" y="577854"/>
                  </a:lnTo>
                  <a:lnTo>
                    <a:pt x="3251200" y="593729"/>
                  </a:lnTo>
                  <a:lnTo>
                    <a:pt x="3254375" y="593729"/>
                  </a:lnTo>
                  <a:lnTo>
                    <a:pt x="3257550" y="587380"/>
                  </a:lnTo>
                  <a:lnTo>
                    <a:pt x="3260725" y="577854"/>
                  </a:lnTo>
                  <a:lnTo>
                    <a:pt x="3260725" y="561979"/>
                  </a:lnTo>
                  <a:lnTo>
                    <a:pt x="3263900" y="555629"/>
                  </a:lnTo>
                  <a:lnTo>
                    <a:pt x="3263900" y="549280"/>
                  </a:lnTo>
                  <a:lnTo>
                    <a:pt x="3263900" y="549279"/>
                  </a:lnTo>
                  <a:lnTo>
                    <a:pt x="3270250" y="542930"/>
                  </a:lnTo>
                  <a:lnTo>
                    <a:pt x="3282950" y="539754"/>
                  </a:lnTo>
                  <a:lnTo>
                    <a:pt x="3286125" y="542930"/>
                  </a:lnTo>
                  <a:lnTo>
                    <a:pt x="3292475" y="546104"/>
                  </a:lnTo>
                  <a:lnTo>
                    <a:pt x="3302000" y="552454"/>
                  </a:lnTo>
                  <a:lnTo>
                    <a:pt x="3308350" y="552454"/>
                  </a:lnTo>
                  <a:lnTo>
                    <a:pt x="3311525" y="549280"/>
                  </a:lnTo>
                  <a:lnTo>
                    <a:pt x="3308350" y="542930"/>
                  </a:lnTo>
                  <a:lnTo>
                    <a:pt x="3305175" y="539754"/>
                  </a:lnTo>
                  <a:lnTo>
                    <a:pt x="3298825" y="533405"/>
                  </a:lnTo>
                  <a:lnTo>
                    <a:pt x="3295650" y="527055"/>
                  </a:lnTo>
                  <a:lnTo>
                    <a:pt x="3295650" y="527054"/>
                  </a:lnTo>
                  <a:lnTo>
                    <a:pt x="3295650" y="523880"/>
                  </a:lnTo>
                  <a:lnTo>
                    <a:pt x="3298825" y="517529"/>
                  </a:lnTo>
                  <a:lnTo>
                    <a:pt x="3305175" y="511179"/>
                  </a:lnTo>
                  <a:lnTo>
                    <a:pt x="3311525" y="501654"/>
                  </a:lnTo>
                  <a:lnTo>
                    <a:pt x="3314700" y="498479"/>
                  </a:lnTo>
                  <a:lnTo>
                    <a:pt x="3314700" y="495305"/>
                  </a:lnTo>
                  <a:lnTo>
                    <a:pt x="3308350" y="492129"/>
                  </a:lnTo>
                  <a:lnTo>
                    <a:pt x="3302000" y="488955"/>
                  </a:lnTo>
                  <a:lnTo>
                    <a:pt x="3295650" y="485780"/>
                  </a:lnTo>
                  <a:lnTo>
                    <a:pt x="3292475" y="482605"/>
                  </a:lnTo>
                  <a:lnTo>
                    <a:pt x="3292475" y="476255"/>
                  </a:lnTo>
                  <a:lnTo>
                    <a:pt x="3292475" y="476254"/>
                  </a:lnTo>
                  <a:lnTo>
                    <a:pt x="3295650" y="469904"/>
                  </a:lnTo>
                  <a:lnTo>
                    <a:pt x="3305175" y="463555"/>
                  </a:lnTo>
                  <a:lnTo>
                    <a:pt x="3308350" y="460380"/>
                  </a:lnTo>
                  <a:lnTo>
                    <a:pt x="3311525" y="463555"/>
                  </a:lnTo>
                  <a:lnTo>
                    <a:pt x="3314700" y="463555"/>
                  </a:lnTo>
                  <a:lnTo>
                    <a:pt x="3317875" y="463555"/>
                  </a:lnTo>
                  <a:lnTo>
                    <a:pt x="3314700" y="460380"/>
                  </a:lnTo>
                  <a:lnTo>
                    <a:pt x="3311525" y="460380"/>
                  </a:lnTo>
                  <a:lnTo>
                    <a:pt x="3308350" y="457205"/>
                  </a:lnTo>
                  <a:lnTo>
                    <a:pt x="3305175" y="457205"/>
                  </a:lnTo>
                  <a:lnTo>
                    <a:pt x="3305175" y="457204"/>
                  </a:lnTo>
                  <a:lnTo>
                    <a:pt x="3305175" y="450855"/>
                  </a:lnTo>
                  <a:lnTo>
                    <a:pt x="3308350" y="447679"/>
                  </a:lnTo>
                  <a:lnTo>
                    <a:pt x="3311525" y="444505"/>
                  </a:lnTo>
                  <a:lnTo>
                    <a:pt x="3311525" y="441330"/>
                  </a:lnTo>
                  <a:lnTo>
                    <a:pt x="3305175" y="441330"/>
                  </a:lnTo>
                  <a:lnTo>
                    <a:pt x="3298825" y="444505"/>
                  </a:lnTo>
                  <a:lnTo>
                    <a:pt x="3289300" y="444505"/>
                  </a:lnTo>
                  <a:lnTo>
                    <a:pt x="3286125" y="441330"/>
                  </a:lnTo>
                  <a:lnTo>
                    <a:pt x="3282950" y="438155"/>
                  </a:lnTo>
                  <a:lnTo>
                    <a:pt x="3282950" y="428630"/>
                  </a:lnTo>
                  <a:lnTo>
                    <a:pt x="3282950" y="422280"/>
                  </a:lnTo>
                  <a:lnTo>
                    <a:pt x="3282950" y="422279"/>
                  </a:lnTo>
                  <a:lnTo>
                    <a:pt x="3282950" y="415930"/>
                  </a:lnTo>
                  <a:lnTo>
                    <a:pt x="3273425" y="412754"/>
                  </a:lnTo>
                  <a:lnTo>
                    <a:pt x="3263900" y="412754"/>
                  </a:lnTo>
                  <a:lnTo>
                    <a:pt x="3251200" y="415930"/>
                  </a:lnTo>
                  <a:lnTo>
                    <a:pt x="3238500" y="419105"/>
                  </a:lnTo>
                  <a:lnTo>
                    <a:pt x="3216275" y="431804"/>
                  </a:lnTo>
                  <a:lnTo>
                    <a:pt x="3206750" y="434980"/>
                  </a:lnTo>
                  <a:lnTo>
                    <a:pt x="3200400" y="431804"/>
                  </a:lnTo>
                  <a:lnTo>
                    <a:pt x="3187700" y="409580"/>
                  </a:lnTo>
                  <a:lnTo>
                    <a:pt x="3178175" y="390530"/>
                  </a:lnTo>
                  <a:lnTo>
                    <a:pt x="3171825" y="387355"/>
                  </a:lnTo>
                  <a:lnTo>
                    <a:pt x="3168650" y="384180"/>
                  </a:lnTo>
                  <a:lnTo>
                    <a:pt x="3159125" y="387355"/>
                  </a:lnTo>
                  <a:lnTo>
                    <a:pt x="3155950" y="390530"/>
                  </a:lnTo>
                  <a:lnTo>
                    <a:pt x="3149600" y="390530"/>
                  </a:lnTo>
                  <a:lnTo>
                    <a:pt x="3155950" y="387355"/>
                  </a:lnTo>
                  <a:lnTo>
                    <a:pt x="3162300" y="384179"/>
                  </a:lnTo>
                  <a:lnTo>
                    <a:pt x="3165475" y="381004"/>
                  </a:lnTo>
                  <a:lnTo>
                    <a:pt x="3171825" y="374654"/>
                  </a:lnTo>
                  <a:lnTo>
                    <a:pt x="3178175" y="374654"/>
                  </a:lnTo>
                  <a:lnTo>
                    <a:pt x="3181350" y="371480"/>
                  </a:lnTo>
                  <a:lnTo>
                    <a:pt x="3184525" y="365130"/>
                  </a:lnTo>
                  <a:lnTo>
                    <a:pt x="3187700" y="358780"/>
                  </a:lnTo>
                  <a:lnTo>
                    <a:pt x="3190875" y="358780"/>
                  </a:lnTo>
                  <a:lnTo>
                    <a:pt x="3197225" y="361955"/>
                  </a:lnTo>
                  <a:lnTo>
                    <a:pt x="3200400" y="368305"/>
                  </a:lnTo>
                  <a:lnTo>
                    <a:pt x="3209925" y="387355"/>
                  </a:lnTo>
                  <a:lnTo>
                    <a:pt x="3219450" y="403230"/>
                  </a:lnTo>
                  <a:lnTo>
                    <a:pt x="3222625" y="406405"/>
                  </a:lnTo>
                  <a:lnTo>
                    <a:pt x="3225800" y="406405"/>
                  </a:lnTo>
                  <a:lnTo>
                    <a:pt x="3225800" y="400055"/>
                  </a:lnTo>
                  <a:lnTo>
                    <a:pt x="3225800" y="400054"/>
                  </a:lnTo>
                  <a:lnTo>
                    <a:pt x="3225800" y="393705"/>
                  </a:lnTo>
                  <a:lnTo>
                    <a:pt x="3222625" y="377830"/>
                  </a:lnTo>
                  <a:lnTo>
                    <a:pt x="3219450" y="355605"/>
                  </a:lnTo>
                  <a:lnTo>
                    <a:pt x="3222625" y="355605"/>
                  </a:lnTo>
                  <a:lnTo>
                    <a:pt x="3225800" y="361955"/>
                  </a:lnTo>
                  <a:lnTo>
                    <a:pt x="3228975" y="371480"/>
                  </a:lnTo>
                  <a:lnTo>
                    <a:pt x="3232150" y="381004"/>
                  </a:lnTo>
                  <a:lnTo>
                    <a:pt x="3235325" y="384179"/>
                  </a:lnTo>
                  <a:lnTo>
                    <a:pt x="3238500" y="384179"/>
                  </a:lnTo>
                  <a:lnTo>
                    <a:pt x="3241675" y="377830"/>
                  </a:lnTo>
                  <a:lnTo>
                    <a:pt x="3244850" y="371480"/>
                  </a:lnTo>
                  <a:lnTo>
                    <a:pt x="3248025" y="365130"/>
                  </a:lnTo>
                  <a:lnTo>
                    <a:pt x="3248025" y="361955"/>
                  </a:lnTo>
                  <a:lnTo>
                    <a:pt x="3251200" y="361955"/>
                  </a:lnTo>
                  <a:lnTo>
                    <a:pt x="3254375" y="361955"/>
                  </a:lnTo>
                  <a:lnTo>
                    <a:pt x="3254375" y="365130"/>
                  </a:lnTo>
                  <a:lnTo>
                    <a:pt x="3254375" y="374654"/>
                  </a:lnTo>
                  <a:lnTo>
                    <a:pt x="3254375" y="374655"/>
                  </a:lnTo>
                  <a:lnTo>
                    <a:pt x="3251200" y="381004"/>
                  </a:lnTo>
                  <a:lnTo>
                    <a:pt x="3254375" y="387355"/>
                  </a:lnTo>
                  <a:lnTo>
                    <a:pt x="3257550" y="387355"/>
                  </a:lnTo>
                  <a:lnTo>
                    <a:pt x="3260725" y="384179"/>
                  </a:lnTo>
                  <a:lnTo>
                    <a:pt x="3263900" y="377830"/>
                  </a:lnTo>
                  <a:lnTo>
                    <a:pt x="3267075" y="374654"/>
                  </a:lnTo>
                  <a:lnTo>
                    <a:pt x="3286125" y="400054"/>
                  </a:lnTo>
                  <a:lnTo>
                    <a:pt x="3305175" y="425454"/>
                  </a:lnTo>
                  <a:lnTo>
                    <a:pt x="3308350" y="428630"/>
                  </a:lnTo>
                  <a:lnTo>
                    <a:pt x="3314700" y="428630"/>
                  </a:lnTo>
                  <a:lnTo>
                    <a:pt x="3324225" y="422279"/>
                  </a:lnTo>
                  <a:lnTo>
                    <a:pt x="3333750" y="409580"/>
                  </a:lnTo>
                  <a:lnTo>
                    <a:pt x="3336925" y="409580"/>
                  </a:lnTo>
                  <a:lnTo>
                    <a:pt x="3340100" y="412754"/>
                  </a:lnTo>
                  <a:lnTo>
                    <a:pt x="3343275" y="412754"/>
                  </a:lnTo>
                  <a:lnTo>
                    <a:pt x="3346450" y="412754"/>
                  </a:lnTo>
                  <a:lnTo>
                    <a:pt x="3346450" y="409580"/>
                  </a:lnTo>
                  <a:lnTo>
                    <a:pt x="3346450" y="403230"/>
                  </a:lnTo>
                  <a:lnTo>
                    <a:pt x="3346450" y="396880"/>
                  </a:lnTo>
                  <a:lnTo>
                    <a:pt x="3352800" y="403230"/>
                  </a:lnTo>
                  <a:lnTo>
                    <a:pt x="3359150" y="412754"/>
                  </a:lnTo>
                  <a:lnTo>
                    <a:pt x="3375025" y="438155"/>
                  </a:lnTo>
                  <a:lnTo>
                    <a:pt x="3387725" y="463555"/>
                  </a:lnTo>
                  <a:lnTo>
                    <a:pt x="3394075" y="469904"/>
                  </a:lnTo>
                  <a:lnTo>
                    <a:pt x="3403600" y="473079"/>
                  </a:lnTo>
                  <a:lnTo>
                    <a:pt x="3429000" y="473079"/>
                  </a:lnTo>
                  <a:lnTo>
                    <a:pt x="3444875" y="476254"/>
                  </a:lnTo>
                  <a:lnTo>
                    <a:pt x="3454400" y="482605"/>
                  </a:lnTo>
                  <a:lnTo>
                    <a:pt x="3454400" y="485780"/>
                  </a:lnTo>
                  <a:lnTo>
                    <a:pt x="3451225" y="492129"/>
                  </a:lnTo>
                  <a:lnTo>
                    <a:pt x="3448050" y="495304"/>
                  </a:lnTo>
                  <a:lnTo>
                    <a:pt x="3451225" y="498479"/>
                  </a:lnTo>
                  <a:lnTo>
                    <a:pt x="3457575" y="495304"/>
                  </a:lnTo>
                  <a:lnTo>
                    <a:pt x="3473450" y="485780"/>
                  </a:lnTo>
                  <a:lnTo>
                    <a:pt x="3486150" y="476254"/>
                  </a:lnTo>
                  <a:lnTo>
                    <a:pt x="3495675" y="473079"/>
                  </a:lnTo>
                  <a:lnTo>
                    <a:pt x="3502025" y="473079"/>
                  </a:lnTo>
                  <a:lnTo>
                    <a:pt x="3511550" y="476254"/>
                  </a:lnTo>
                  <a:lnTo>
                    <a:pt x="3514725" y="473079"/>
                  </a:lnTo>
                  <a:lnTo>
                    <a:pt x="3517900" y="469904"/>
                  </a:lnTo>
                  <a:lnTo>
                    <a:pt x="3517900" y="473079"/>
                  </a:lnTo>
                  <a:lnTo>
                    <a:pt x="3517900" y="473080"/>
                  </a:lnTo>
                  <a:lnTo>
                    <a:pt x="3514725" y="485780"/>
                  </a:lnTo>
                  <a:lnTo>
                    <a:pt x="3508375" y="495305"/>
                  </a:lnTo>
                  <a:lnTo>
                    <a:pt x="3508375" y="498479"/>
                  </a:lnTo>
                  <a:lnTo>
                    <a:pt x="3508375" y="498480"/>
                  </a:lnTo>
                  <a:lnTo>
                    <a:pt x="3508375" y="501654"/>
                  </a:lnTo>
                  <a:lnTo>
                    <a:pt x="3517900" y="508005"/>
                  </a:lnTo>
                  <a:lnTo>
                    <a:pt x="3527425" y="508005"/>
                  </a:lnTo>
                  <a:lnTo>
                    <a:pt x="3536950" y="504829"/>
                  </a:lnTo>
                  <a:lnTo>
                    <a:pt x="3543300" y="501654"/>
                  </a:lnTo>
                  <a:lnTo>
                    <a:pt x="3549650" y="501654"/>
                  </a:lnTo>
                  <a:lnTo>
                    <a:pt x="3552825" y="504829"/>
                  </a:lnTo>
                  <a:lnTo>
                    <a:pt x="3559175" y="511179"/>
                  </a:lnTo>
                  <a:lnTo>
                    <a:pt x="3562350" y="517529"/>
                  </a:lnTo>
                  <a:lnTo>
                    <a:pt x="3562350" y="533405"/>
                  </a:lnTo>
                  <a:lnTo>
                    <a:pt x="3562350" y="546104"/>
                  </a:lnTo>
                  <a:lnTo>
                    <a:pt x="3562350" y="549279"/>
                  </a:lnTo>
                  <a:lnTo>
                    <a:pt x="3565525" y="549279"/>
                  </a:lnTo>
                  <a:lnTo>
                    <a:pt x="3568700" y="542930"/>
                  </a:lnTo>
                  <a:lnTo>
                    <a:pt x="3571875" y="536579"/>
                  </a:lnTo>
                  <a:lnTo>
                    <a:pt x="3575050" y="527054"/>
                  </a:lnTo>
                  <a:lnTo>
                    <a:pt x="3578225" y="520704"/>
                  </a:lnTo>
                  <a:lnTo>
                    <a:pt x="3581400" y="520704"/>
                  </a:lnTo>
                  <a:lnTo>
                    <a:pt x="3584575" y="523880"/>
                  </a:lnTo>
                  <a:lnTo>
                    <a:pt x="3587750" y="530229"/>
                  </a:lnTo>
                  <a:lnTo>
                    <a:pt x="3594100" y="533405"/>
                  </a:lnTo>
                  <a:lnTo>
                    <a:pt x="3616325" y="542930"/>
                  </a:lnTo>
                  <a:lnTo>
                    <a:pt x="3625850" y="546104"/>
                  </a:lnTo>
                  <a:lnTo>
                    <a:pt x="3635375" y="542930"/>
                  </a:lnTo>
                  <a:lnTo>
                    <a:pt x="3641725" y="536579"/>
                  </a:lnTo>
                  <a:lnTo>
                    <a:pt x="3644900" y="523880"/>
                  </a:lnTo>
                  <a:lnTo>
                    <a:pt x="3648075" y="517529"/>
                  </a:lnTo>
                  <a:lnTo>
                    <a:pt x="3651250" y="517529"/>
                  </a:lnTo>
                  <a:lnTo>
                    <a:pt x="3657600" y="517529"/>
                  </a:lnTo>
                  <a:lnTo>
                    <a:pt x="3663950" y="520704"/>
                  </a:lnTo>
                  <a:lnTo>
                    <a:pt x="3676650" y="533405"/>
                  </a:lnTo>
                  <a:lnTo>
                    <a:pt x="3689350" y="546104"/>
                  </a:lnTo>
                  <a:lnTo>
                    <a:pt x="3698875" y="561979"/>
                  </a:lnTo>
                  <a:lnTo>
                    <a:pt x="3714750" y="571504"/>
                  </a:lnTo>
                  <a:lnTo>
                    <a:pt x="3724275" y="574680"/>
                  </a:lnTo>
                  <a:lnTo>
                    <a:pt x="3730625" y="577854"/>
                  </a:lnTo>
                  <a:lnTo>
                    <a:pt x="3746500" y="574680"/>
                  </a:lnTo>
                  <a:lnTo>
                    <a:pt x="3765550" y="565154"/>
                  </a:lnTo>
                  <a:lnTo>
                    <a:pt x="3784600" y="555629"/>
                  </a:lnTo>
                  <a:lnTo>
                    <a:pt x="3819525" y="533405"/>
                  </a:lnTo>
                  <a:lnTo>
                    <a:pt x="3838575" y="523880"/>
                  </a:lnTo>
                  <a:lnTo>
                    <a:pt x="3854450" y="517529"/>
                  </a:lnTo>
                  <a:lnTo>
                    <a:pt x="3857625" y="517529"/>
                  </a:lnTo>
                  <a:lnTo>
                    <a:pt x="3851275" y="520705"/>
                  </a:lnTo>
                  <a:lnTo>
                    <a:pt x="3832225" y="536579"/>
                  </a:lnTo>
                  <a:lnTo>
                    <a:pt x="3825875" y="546104"/>
                  </a:lnTo>
                  <a:lnTo>
                    <a:pt x="3819525" y="555629"/>
                  </a:lnTo>
                  <a:lnTo>
                    <a:pt x="3819525" y="565154"/>
                  </a:lnTo>
                  <a:lnTo>
                    <a:pt x="3829050" y="571504"/>
                  </a:lnTo>
                  <a:lnTo>
                    <a:pt x="3835400" y="574680"/>
                  </a:lnTo>
                  <a:lnTo>
                    <a:pt x="3841750" y="571504"/>
                  </a:lnTo>
                  <a:lnTo>
                    <a:pt x="3854450" y="555629"/>
                  </a:lnTo>
                  <a:lnTo>
                    <a:pt x="3870325" y="539754"/>
                  </a:lnTo>
                  <a:lnTo>
                    <a:pt x="3873500" y="536579"/>
                  </a:lnTo>
                  <a:lnTo>
                    <a:pt x="3879850" y="536579"/>
                  </a:lnTo>
                  <a:lnTo>
                    <a:pt x="3883025" y="542930"/>
                  </a:lnTo>
                  <a:lnTo>
                    <a:pt x="3879850" y="549280"/>
                  </a:lnTo>
                  <a:lnTo>
                    <a:pt x="3873500" y="558805"/>
                  </a:lnTo>
                  <a:lnTo>
                    <a:pt x="3867150" y="561979"/>
                  </a:lnTo>
                  <a:lnTo>
                    <a:pt x="3863975" y="565154"/>
                  </a:lnTo>
                  <a:lnTo>
                    <a:pt x="3870325" y="568330"/>
                  </a:lnTo>
                  <a:lnTo>
                    <a:pt x="3876675" y="568330"/>
                  </a:lnTo>
                  <a:lnTo>
                    <a:pt x="3883025" y="568330"/>
                  </a:lnTo>
                  <a:lnTo>
                    <a:pt x="3886200" y="571504"/>
                  </a:lnTo>
                  <a:lnTo>
                    <a:pt x="3889375" y="584204"/>
                  </a:lnTo>
                  <a:lnTo>
                    <a:pt x="3886200" y="593729"/>
                  </a:lnTo>
                  <a:lnTo>
                    <a:pt x="3879850" y="606430"/>
                  </a:lnTo>
                  <a:lnTo>
                    <a:pt x="3879850" y="609604"/>
                  </a:lnTo>
                  <a:lnTo>
                    <a:pt x="3886200" y="609604"/>
                  </a:lnTo>
                  <a:lnTo>
                    <a:pt x="3914775" y="612780"/>
                  </a:lnTo>
                  <a:lnTo>
                    <a:pt x="3930650" y="609604"/>
                  </a:lnTo>
                  <a:lnTo>
                    <a:pt x="3933825" y="606430"/>
                  </a:lnTo>
                  <a:lnTo>
                    <a:pt x="3937000" y="603255"/>
                  </a:lnTo>
                  <a:lnTo>
                    <a:pt x="3937000" y="593729"/>
                  </a:lnTo>
                  <a:lnTo>
                    <a:pt x="3933825" y="584204"/>
                  </a:lnTo>
                  <a:lnTo>
                    <a:pt x="3917950" y="565154"/>
                  </a:lnTo>
                  <a:lnTo>
                    <a:pt x="3908425" y="555629"/>
                  </a:lnTo>
                  <a:lnTo>
                    <a:pt x="3911600" y="552454"/>
                  </a:lnTo>
                  <a:lnTo>
                    <a:pt x="3917950" y="542930"/>
                  </a:lnTo>
                  <a:lnTo>
                    <a:pt x="3937000" y="527054"/>
                  </a:lnTo>
                  <a:lnTo>
                    <a:pt x="3959225" y="511179"/>
                  </a:lnTo>
                  <a:lnTo>
                    <a:pt x="3968750" y="508005"/>
                  </a:lnTo>
                  <a:lnTo>
                    <a:pt x="3971925" y="508005"/>
                  </a:lnTo>
                  <a:lnTo>
                    <a:pt x="3975100" y="511179"/>
                  </a:lnTo>
                  <a:lnTo>
                    <a:pt x="3971925" y="511179"/>
                  </a:lnTo>
                  <a:lnTo>
                    <a:pt x="3968750" y="514355"/>
                  </a:lnTo>
                  <a:lnTo>
                    <a:pt x="3959225" y="520705"/>
                  </a:lnTo>
                  <a:lnTo>
                    <a:pt x="3956050" y="523880"/>
                  </a:lnTo>
                  <a:lnTo>
                    <a:pt x="3968750" y="549279"/>
                  </a:lnTo>
                  <a:lnTo>
                    <a:pt x="3981450" y="565154"/>
                  </a:lnTo>
                  <a:lnTo>
                    <a:pt x="3990975" y="574680"/>
                  </a:lnTo>
                  <a:lnTo>
                    <a:pt x="3997325" y="581029"/>
                  </a:lnTo>
                  <a:lnTo>
                    <a:pt x="4000500" y="581029"/>
                  </a:lnTo>
                  <a:lnTo>
                    <a:pt x="3997325" y="574680"/>
                  </a:lnTo>
                  <a:lnTo>
                    <a:pt x="3997325" y="561979"/>
                  </a:lnTo>
                  <a:lnTo>
                    <a:pt x="4000500" y="558805"/>
                  </a:lnTo>
                  <a:lnTo>
                    <a:pt x="4006850" y="555629"/>
                  </a:lnTo>
                  <a:lnTo>
                    <a:pt x="4013200" y="558805"/>
                  </a:lnTo>
                  <a:lnTo>
                    <a:pt x="4019550" y="561979"/>
                  </a:lnTo>
                  <a:lnTo>
                    <a:pt x="4025900" y="574680"/>
                  </a:lnTo>
                  <a:lnTo>
                    <a:pt x="4029075" y="584204"/>
                  </a:lnTo>
                  <a:lnTo>
                    <a:pt x="4032250" y="593729"/>
                  </a:lnTo>
                  <a:lnTo>
                    <a:pt x="4035425" y="593729"/>
                  </a:lnTo>
                  <a:lnTo>
                    <a:pt x="4041775" y="590555"/>
                  </a:lnTo>
                  <a:lnTo>
                    <a:pt x="4044950" y="590555"/>
                  </a:lnTo>
                  <a:lnTo>
                    <a:pt x="4048125" y="593729"/>
                  </a:lnTo>
                  <a:lnTo>
                    <a:pt x="4044950" y="596904"/>
                  </a:lnTo>
                  <a:lnTo>
                    <a:pt x="4038600" y="596904"/>
                  </a:lnTo>
                  <a:lnTo>
                    <a:pt x="4025900" y="603255"/>
                  </a:lnTo>
                  <a:lnTo>
                    <a:pt x="4010025" y="609604"/>
                  </a:lnTo>
                  <a:lnTo>
                    <a:pt x="4006850" y="612780"/>
                  </a:lnTo>
                  <a:lnTo>
                    <a:pt x="4003675" y="619130"/>
                  </a:lnTo>
                  <a:lnTo>
                    <a:pt x="3997325" y="644529"/>
                  </a:lnTo>
                  <a:lnTo>
                    <a:pt x="3990975" y="660404"/>
                  </a:lnTo>
                  <a:lnTo>
                    <a:pt x="3984625" y="666755"/>
                  </a:lnTo>
                  <a:lnTo>
                    <a:pt x="3978275" y="669930"/>
                  </a:lnTo>
                  <a:lnTo>
                    <a:pt x="3959225" y="676280"/>
                  </a:lnTo>
                  <a:lnTo>
                    <a:pt x="3956050" y="679455"/>
                  </a:lnTo>
                  <a:lnTo>
                    <a:pt x="3959225" y="682630"/>
                  </a:lnTo>
                  <a:lnTo>
                    <a:pt x="3968750" y="695329"/>
                  </a:lnTo>
                  <a:lnTo>
                    <a:pt x="3987800" y="714380"/>
                  </a:lnTo>
                  <a:lnTo>
                    <a:pt x="3987800" y="717554"/>
                  </a:lnTo>
                  <a:lnTo>
                    <a:pt x="3987800" y="717555"/>
                  </a:lnTo>
                  <a:lnTo>
                    <a:pt x="3984625" y="720729"/>
                  </a:lnTo>
                  <a:lnTo>
                    <a:pt x="3971925" y="717555"/>
                  </a:lnTo>
                  <a:lnTo>
                    <a:pt x="3959225" y="714380"/>
                  </a:lnTo>
                  <a:lnTo>
                    <a:pt x="3956050" y="714380"/>
                  </a:lnTo>
                  <a:lnTo>
                    <a:pt x="3959225" y="720729"/>
                  </a:lnTo>
                  <a:lnTo>
                    <a:pt x="3962400" y="723904"/>
                  </a:lnTo>
                  <a:lnTo>
                    <a:pt x="3968750" y="723904"/>
                  </a:lnTo>
                  <a:lnTo>
                    <a:pt x="3971925" y="730254"/>
                  </a:lnTo>
                  <a:lnTo>
                    <a:pt x="3971925" y="730255"/>
                  </a:lnTo>
                  <a:lnTo>
                    <a:pt x="3971925" y="733429"/>
                  </a:lnTo>
                  <a:lnTo>
                    <a:pt x="3971925" y="739780"/>
                  </a:lnTo>
                  <a:lnTo>
                    <a:pt x="3959225" y="752479"/>
                  </a:lnTo>
                  <a:lnTo>
                    <a:pt x="3946525" y="762005"/>
                  </a:lnTo>
                  <a:lnTo>
                    <a:pt x="3933825" y="765180"/>
                  </a:lnTo>
                  <a:lnTo>
                    <a:pt x="3930650" y="762005"/>
                  </a:lnTo>
                  <a:lnTo>
                    <a:pt x="3930650" y="762004"/>
                  </a:lnTo>
                  <a:lnTo>
                    <a:pt x="3930650" y="758829"/>
                  </a:lnTo>
                  <a:lnTo>
                    <a:pt x="3933825" y="746129"/>
                  </a:lnTo>
                  <a:lnTo>
                    <a:pt x="3937000" y="733429"/>
                  </a:lnTo>
                  <a:lnTo>
                    <a:pt x="3933825" y="727079"/>
                  </a:lnTo>
                  <a:lnTo>
                    <a:pt x="3930650" y="727079"/>
                  </a:lnTo>
                  <a:lnTo>
                    <a:pt x="3921125" y="749304"/>
                  </a:lnTo>
                  <a:lnTo>
                    <a:pt x="3911600" y="762005"/>
                  </a:lnTo>
                  <a:lnTo>
                    <a:pt x="3908425" y="768354"/>
                  </a:lnTo>
                  <a:lnTo>
                    <a:pt x="3905250" y="768354"/>
                  </a:lnTo>
                  <a:lnTo>
                    <a:pt x="3902075" y="762005"/>
                  </a:lnTo>
                  <a:lnTo>
                    <a:pt x="3902075" y="762004"/>
                  </a:lnTo>
                  <a:lnTo>
                    <a:pt x="3902075" y="755655"/>
                  </a:lnTo>
                  <a:lnTo>
                    <a:pt x="3902075" y="746129"/>
                  </a:lnTo>
                  <a:lnTo>
                    <a:pt x="3898900" y="742955"/>
                  </a:lnTo>
                  <a:lnTo>
                    <a:pt x="3895725" y="742955"/>
                  </a:lnTo>
                  <a:lnTo>
                    <a:pt x="3892550" y="746129"/>
                  </a:lnTo>
                  <a:lnTo>
                    <a:pt x="3889375" y="758829"/>
                  </a:lnTo>
                  <a:lnTo>
                    <a:pt x="3886200" y="771529"/>
                  </a:lnTo>
                  <a:lnTo>
                    <a:pt x="3883025" y="774704"/>
                  </a:lnTo>
                  <a:lnTo>
                    <a:pt x="3879850" y="774704"/>
                  </a:lnTo>
                  <a:lnTo>
                    <a:pt x="3876675" y="771529"/>
                  </a:lnTo>
                  <a:lnTo>
                    <a:pt x="3876675" y="765180"/>
                  </a:lnTo>
                  <a:lnTo>
                    <a:pt x="3876675" y="762005"/>
                  </a:lnTo>
                  <a:lnTo>
                    <a:pt x="3873500" y="758829"/>
                  </a:lnTo>
                  <a:lnTo>
                    <a:pt x="3863975" y="755655"/>
                  </a:lnTo>
                  <a:lnTo>
                    <a:pt x="3860800" y="758829"/>
                  </a:lnTo>
                  <a:lnTo>
                    <a:pt x="3857625" y="762005"/>
                  </a:lnTo>
                  <a:lnTo>
                    <a:pt x="3857625" y="768354"/>
                  </a:lnTo>
                  <a:lnTo>
                    <a:pt x="3863975" y="781055"/>
                  </a:lnTo>
                  <a:lnTo>
                    <a:pt x="3870325" y="800105"/>
                  </a:lnTo>
                  <a:lnTo>
                    <a:pt x="3870325" y="806454"/>
                  </a:lnTo>
                  <a:lnTo>
                    <a:pt x="3867150" y="806454"/>
                  </a:lnTo>
                  <a:lnTo>
                    <a:pt x="3854450" y="796930"/>
                  </a:lnTo>
                  <a:lnTo>
                    <a:pt x="3851275" y="793755"/>
                  </a:lnTo>
                  <a:lnTo>
                    <a:pt x="3848100" y="796930"/>
                  </a:lnTo>
                  <a:lnTo>
                    <a:pt x="3844925" y="806454"/>
                  </a:lnTo>
                  <a:lnTo>
                    <a:pt x="3848100" y="825504"/>
                  </a:lnTo>
                  <a:lnTo>
                    <a:pt x="3854450" y="844555"/>
                  </a:lnTo>
                  <a:lnTo>
                    <a:pt x="3860800" y="854079"/>
                  </a:lnTo>
                  <a:lnTo>
                    <a:pt x="3870325" y="854079"/>
                  </a:lnTo>
                  <a:lnTo>
                    <a:pt x="3876675" y="850905"/>
                  </a:lnTo>
                  <a:lnTo>
                    <a:pt x="3879850" y="850905"/>
                  </a:lnTo>
                  <a:lnTo>
                    <a:pt x="3883025" y="854079"/>
                  </a:lnTo>
                  <a:lnTo>
                    <a:pt x="3883025" y="854080"/>
                  </a:lnTo>
                  <a:lnTo>
                    <a:pt x="3870325" y="892179"/>
                  </a:lnTo>
                  <a:lnTo>
                    <a:pt x="3857625" y="927105"/>
                  </a:lnTo>
                  <a:lnTo>
                    <a:pt x="3838575" y="965205"/>
                  </a:lnTo>
                  <a:lnTo>
                    <a:pt x="3816350" y="1003305"/>
                  </a:lnTo>
                  <a:lnTo>
                    <a:pt x="3794125" y="1035055"/>
                  </a:lnTo>
                  <a:lnTo>
                    <a:pt x="3787775" y="1038229"/>
                  </a:lnTo>
                  <a:lnTo>
                    <a:pt x="3781425" y="1041405"/>
                  </a:lnTo>
                  <a:lnTo>
                    <a:pt x="3771900" y="1044580"/>
                  </a:lnTo>
                  <a:lnTo>
                    <a:pt x="3768725" y="1050930"/>
                  </a:lnTo>
                  <a:lnTo>
                    <a:pt x="3765550" y="1063630"/>
                  </a:lnTo>
                  <a:lnTo>
                    <a:pt x="3768725" y="1076330"/>
                  </a:lnTo>
                  <a:lnTo>
                    <a:pt x="3775075" y="1089030"/>
                  </a:lnTo>
                  <a:lnTo>
                    <a:pt x="3781425" y="1095380"/>
                  </a:lnTo>
                  <a:lnTo>
                    <a:pt x="3832225" y="1130305"/>
                  </a:lnTo>
                  <a:lnTo>
                    <a:pt x="3879850" y="1168405"/>
                  </a:lnTo>
                  <a:lnTo>
                    <a:pt x="3975100" y="1241429"/>
                  </a:lnTo>
                  <a:lnTo>
                    <a:pt x="3981450" y="1250955"/>
                  </a:lnTo>
                  <a:lnTo>
                    <a:pt x="3984625" y="1263655"/>
                  </a:lnTo>
                  <a:lnTo>
                    <a:pt x="3987800" y="1273180"/>
                  </a:lnTo>
                  <a:lnTo>
                    <a:pt x="3994150" y="1282705"/>
                  </a:lnTo>
                  <a:lnTo>
                    <a:pt x="4003675" y="1282705"/>
                  </a:lnTo>
                  <a:lnTo>
                    <a:pt x="4019550" y="1276355"/>
                  </a:lnTo>
                  <a:lnTo>
                    <a:pt x="4032250" y="1270005"/>
                  </a:lnTo>
                  <a:lnTo>
                    <a:pt x="4041775" y="1270005"/>
                  </a:lnTo>
                  <a:lnTo>
                    <a:pt x="4051300" y="1273180"/>
                  </a:lnTo>
                  <a:lnTo>
                    <a:pt x="4060825" y="1282705"/>
                  </a:lnTo>
                  <a:lnTo>
                    <a:pt x="4079875" y="1301754"/>
                  </a:lnTo>
                  <a:lnTo>
                    <a:pt x="4102100" y="1320805"/>
                  </a:lnTo>
                  <a:lnTo>
                    <a:pt x="4111625" y="1327155"/>
                  </a:lnTo>
                  <a:lnTo>
                    <a:pt x="4121150" y="1330330"/>
                  </a:lnTo>
                  <a:lnTo>
                    <a:pt x="4143375" y="1333505"/>
                  </a:lnTo>
                  <a:lnTo>
                    <a:pt x="4156075" y="1339855"/>
                  </a:lnTo>
                  <a:lnTo>
                    <a:pt x="4165600" y="1346205"/>
                  </a:lnTo>
                  <a:lnTo>
                    <a:pt x="4191000" y="1384306"/>
                  </a:lnTo>
                  <a:lnTo>
                    <a:pt x="4213225" y="1409705"/>
                  </a:lnTo>
                  <a:lnTo>
                    <a:pt x="4235450" y="1428755"/>
                  </a:lnTo>
                  <a:lnTo>
                    <a:pt x="4248150" y="1431930"/>
                  </a:lnTo>
                  <a:lnTo>
                    <a:pt x="4267200" y="1438280"/>
                  </a:lnTo>
                  <a:lnTo>
                    <a:pt x="4318000" y="1447804"/>
                  </a:lnTo>
                  <a:lnTo>
                    <a:pt x="4362450" y="1457330"/>
                  </a:lnTo>
                  <a:lnTo>
                    <a:pt x="4381500" y="1463679"/>
                  </a:lnTo>
                  <a:lnTo>
                    <a:pt x="4391025" y="1470030"/>
                  </a:lnTo>
                  <a:lnTo>
                    <a:pt x="4397375" y="1479555"/>
                  </a:lnTo>
                  <a:lnTo>
                    <a:pt x="4400550" y="1492255"/>
                  </a:lnTo>
                  <a:lnTo>
                    <a:pt x="4410075" y="1520830"/>
                  </a:lnTo>
                  <a:lnTo>
                    <a:pt x="4419600" y="1546230"/>
                  </a:lnTo>
                  <a:lnTo>
                    <a:pt x="4425950" y="1555755"/>
                  </a:lnTo>
                  <a:lnTo>
                    <a:pt x="4435475" y="1565280"/>
                  </a:lnTo>
                  <a:lnTo>
                    <a:pt x="4441825" y="1565280"/>
                  </a:lnTo>
                  <a:lnTo>
                    <a:pt x="4451350" y="1568455"/>
                  </a:lnTo>
                  <a:lnTo>
                    <a:pt x="4467225" y="1568455"/>
                  </a:lnTo>
                  <a:lnTo>
                    <a:pt x="4479925" y="1574805"/>
                  </a:lnTo>
                  <a:lnTo>
                    <a:pt x="4492625" y="1581154"/>
                  </a:lnTo>
                  <a:lnTo>
                    <a:pt x="4518025" y="1603380"/>
                  </a:lnTo>
                  <a:lnTo>
                    <a:pt x="4543425" y="1622430"/>
                  </a:lnTo>
                  <a:lnTo>
                    <a:pt x="4556125" y="1628779"/>
                  </a:lnTo>
                  <a:lnTo>
                    <a:pt x="4572000" y="1628779"/>
                  </a:lnTo>
                  <a:lnTo>
                    <a:pt x="4584700" y="1628779"/>
                  </a:lnTo>
                  <a:lnTo>
                    <a:pt x="4600575" y="1622430"/>
                  </a:lnTo>
                  <a:lnTo>
                    <a:pt x="4629150" y="1609729"/>
                  </a:lnTo>
                  <a:lnTo>
                    <a:pt x="4654550" y="1597030"/>
                  </a:lnTo>
                  <a:lnTo>
                    <a:pt x="4673600" y="1587506"/>
                  </a:lnTo>
                  <a:lnTo>
                    <a:pt x="4683125" y="1571629"/>
                  </a:lnTo>
                  <a:lnTo>
                    <a:pt x="4689475" y="1558931"/>
                  </a:lnTo>
                  <a:lnTo>
                    <a:pt x="4702175" y="1527180"/>
                  </a:lnTo>
                  <a:lnTo>
                    <a:pt x="4708525" y="1504954"/>
                  </a:lnTo>
                  <a:lnTo>
                    <a:pt x="4718050" y="1482729"/>
                  </a:lnTo>
                  <a:lnTo>
                    <a:pt x="4737100" y="1441455"/>
                  </a:lnTo>
                  <a:lnTo>
                    <a:pt x="4759325" y="1403355"/>
                  </a:lnTo>
                  <a:lnTo>
                    <a:pt x="4778375" y="1362080"/>
                  </a:lnTo>
                  <a:lnTo>
                    <a:pt x="4794250" y="1314456"/>
                  </a:lnTo>
                  <a:lnTo>
                    <a:pt x="4797425" y="1301754"/>
                  </a:lnTo>
                  <a:lnTo>
                    <a:pt x="4797425" y="1289055"/>
                  </a:lnTo>
                  <a:lnTo>
                    <a:pt x="4797425" y="1260480"/>
                  </a:lnTo>
                  <a:lnTo>
                    <a:pt x="4794250" y="1231905"/>
                  </a:lnTo>
                  <a:lnTo>
                    <a:pt x="4797425" y="1216030"/>
                  </a:lnTo>
                  <a:lnTo>
                    <a:pt x="4800600" y="1203330"/>
                  </a:lnTo>
                  <a:lnTo>
                    <a:pt x="4810125" y="1184280"/>
                  </a:lnTo>
                  <a:lnTo>
                    <a:pt x="4816475" y="1165230"/>
                  </a:lnTo>
                  <a:lnTo>
                    <a:pt x="4822825" y="1155705"/>
                  </a:lnTo>
                  <a:lnTo>
                    <a:pt x="4829175" y="1149355"/>
                  </a:lnTo>
                  <a:lnTo>
                    <a:pt x="4838700" y="1146180"/>
                  </a:lnTo>
                  <a:lnTo>
                    <a:pt x="4851400" y="1146180"/>
                  </a:lnTo>
                  <a:lnTo>
                    <a:pt x="4848225" y="1143006"/>
                  </a:lnTo>
                  <a:lnTo>
                    <a:pt x="4841875" y="1143006"/>
                  </a:lnTo>
                  <a:lnTo>
                    <a:pt x="4841875" y="1130305"/>
                  </a:lnTo>
                  <a:lnTo>
                    <a:pt x="4841875" y="1117605"/>
                  </a:lnTo>
                  <a:lnTo>
                    <a:pt x="4838700" y="1101731"/>
                  </a:lnTo>
                  <a:lnTo>
                    <a:pt x="4832350" y="1082680"/>
                  </a:lnTo>
                  <a:lnTo>
                    <a:pt x="4826000" y="1066805"/>
                  </a:lnTo>
                  <a:lnTo>
                    <a:pt x="4819650" y="1047755"/>
                  </a:lnTo>
                  <a:lnTo>
                    <a:pt x="4819650" y="1019179"/>
                  </a:lnTo>
                  <a:lnTo>
                    <a:pt x="4822825" y="990604"/>
                  </a:lnTo>
                  <a:lnTo>
                    <a:pt x="4829175" y="965205"/>
                  </a:lnTo>
                  <a:lnTo>
                    <a:pt x="4829175" y="936629"/>
                  </a:lnTo>
                  <a:lnTo>
                    <a:pt x="4829175" y="917580"/>
                  </a:lnTo>
                  <a:lnTo>
                    <a:pt x="4826000" y="904880"/>
                  </a:lnTo>
                  <a:lnTo>
                    <a:pt x="4816475" y="885829"/>
                  </a:lnTo>
                  <a:lnTo>
                    <a:pt x="4813300" y="873129"/>
                  </a:lnTo>
                  <a:lnTo>
                    <a:pt x="4813300" y="860430"/>
                  </a:lnTo>
                  <a:lnTo>
                    <a:pt x="4813300" y="860429"/>
                  </a:lnTo>
                  <a:lnTo>
                    <a:pt x="4816475" y="844555"/>
                  </a:lnTo>
                  <a:lnTo>
                    <a:pt x="4819650" y="822329"/>
                  </a:lnTo>
                  <a:lnTo>
                    <a:pt x="4826000" y="809629"/>
                  </a:lnTo>
                  <a:lnTo>
                    <a:pt x="4832350" y="793754"/>
                  </a:lnTo>
                  <a:lnTo>
                    <a:pt x="4841875" y="784229"/>
                  </a:lnTo>
                  <a:lnTo>
                    <a:pt x="4845050" y="784229"/>
                  </a:lnTo>
                  <a:lnTo>
                    <a:pt x="4845050" y="787404"/>
                  </a:lnTo>
                  <a:lnTo>
                    <a:pt x="4845050" y="803279"/>
                  </a:lnTo>
                  <a:lnTo>
                    <a:pt x="4845050" y="819154"/>
                  </a:lnTo>
                  <a:lnTo>
                    <a:pt x="4848225" y="828679"/>
                  </a:lnTo>
                  <a:lnTo>
                    <a:pt x="4848225" y="828680"/>
                  </a:lnTo>
                  <a:lnTo>
                    <a:pt x="4848225" y="831855"/>
                  </a:lnTo>
                  <a:lnTo>
                    <a:pt x="4851400" y="831855"/>
                  </a:lnTo>
                  <a:lnTo>
                    <a:pt x="4851400" y="828680"/>
                  </a:lnTo>
                  <a:lnTo>
                    <a:pt x="4851400" y="828679"/>
                  </a:lnTo>
                  <a:lnTo>
                    <a:pt x="4851400" y="825504"/>
                  </a:lnTo>
                  <a:lnTo>
                    <a:pt x="4848225" y="815979"/>
                  </a:lnTo>
                  <a:lnTo>
                    <a:pt x="4854575" y="803279"/>
                  </a:lnTo>
                  <a:lnTo>
                    <a:pt x="4857750" y="787404"/>
                  </a:lnTo>
                  <a:lnTo>
                    <a:pt x="4854575" y="781055"/>
                  </a:lnTo>
                  <a:lnTo>
                    <a:pt x="4851400" y="777879"/>
                  </a:lnTo>
                  <a:lnTo>
                    <a:pt x="4854575" y="774704"/>
                  </a:lnTo>
                  <a:lnTo>
                    <a:pt x="4857750" y="771530"/>
                  </a:lnTo>
                  <a:lnTo>
                    <a:pt x="4851400" y="774704"/>
                  </a:lnTo>
                  <a:lnTo>
                    <a:pt x="4845050" y="777879"/>
                  </a:lnTo>
                  <a:lnTo>
                    <a:pt x="4845050" y="774704"/>
                  </a:lnTo>
                  <a:lnTo>
                    <a:pt x="4845050" y="771529"/>
                  </a:lnTo>
                  <a:lnTo>
                    <a:pt x="4848225" y="765180"/>
                  </a:lnTo>
                  <a:lnTo>
                    <a:pt x="4848225" y="758829"/>
                  </a:lnTo>
                  <a:lnTo>
                    <a:pt x="4845050" y="749304"/>
                  </a:lnTo>
                  <a:lnTo>
                    <a:pt x="4841875" y="746129"/>
                  </a:lnTo>
                  <a:lnTo>
                    <a:pt x="4835525" y="739780"/>
                  </a:lnTo>
                  <a:lnTo>
                    <a:pt x="4832350" y="736605"/>
                  </a:lnTo>
                  <a:lnTo>
                    <a:pt x="4829175" y="730255"/>
                  </a:lnTo>
                  <a:lnTo>
                    <a:pt x="4829175" y="730254"/>
                  </a:lnTo>
                  <a:lnTo>
                    <a:pt x="4832350" y="708030"/>
                  </a:lnTo>
                  <a:lnTo>
                    <a:pt x="4864100" y="676279"/>
                  </a:lnTo>
                  <a:lnTo>
                    <a:pt x="4867275" y="669930"/>
                  </a:lnTo>
                  <a:lnTo>
                    <a:pt x="4867275" y="663580"/>
                  </a:lnTo>
                  <a:lnTo>
                    <a:pt x="4867275" y="657230"/>
                  </a:lnTo>
                  <a:lnTo>
                    <a:pt x="4867275" y="657229"/>
                  </a:lnTo>
                  <a:lnTo>
                    <a:pt x="4870450" y="654054"/>
                  </a:lnTo>
                  <a:lnTo>
                    <a:pt x="4873625" y="654054"/>
                  </a:lnTo>
                  <a:lnTo>
                    <a:pt x="4876800" y="657229"/>
                  </a:lnTo>
                  <a:lnTo>
                    <a:pt x="4883150" y="669930"/>
                  </a:lnTo>
                  <a:lnTo>
                    <a:pt x="4886325" y="685804"/>
                  </a:lnTo>
                  <a:lnTo>
                    <a:pt x="4889500" y="688979"/>
                  </a:lnTo>
                  <a:lnTo>
                    <a:pt x="4905375" y="669930"/>
                  </a:lnTo>
                  <a:lnTo>
                    <a:pt x="4905375" y="663580"/>
                  </a:lnTo>
                  <a:lnTo>
                    <a:pt x="4902200" y="660404"/>
                  </a:lnTo>
                  <a:lnTo>
                    <a:pt x="4889500" y="657230"/>
                  </a:lnTo>
                  <a:lnTo>
                    <a:pt x="4883150" y="654055"/>
                  </a:lnTo>
                  <a:lnTo>
                    <a:pt x="4876800" y="647705"/>
                  </a:lnTo>
                  <a:lnTo>
                    <a:pt x="4876800" y="644529"/>
                  </a:lnTo>
                  <a:lnTo>
                    <a:pt x="4879975" y="644529"/>
                  </a:lnTo>
                  <a:lnTo>
                    <a:pt x="4895850" y="641354"/>
                  </a:lnTo>
                  <a:lnTo>
                    <a:pt x="4908550" y="635004"/>
                  </a:lnTo>
                  <a:lnTo>
                    <a:pt x="4911725" y="631830"/>
                  </a:lnTo>
                  <a:lnTo>
                    <a:pt x="4911725" y="628655"/>
                  </a:lnTo>
                  <a:lnTo>
                    <a:pt x="4905375" y="625479"/>
                  </a:lnTo>
                  <a:lnTo>
                    <a:pt x="4902200" y="625479"/>
                  </a:lnTo>
                  <a:lnTo>
                    <a:pt x="4892675" y="628655"/>
                  </a:lnTo>
                  <a:lnTo>
                    <a:pt x="4879975" y="631830"/>
                  </a:lnTo>
                  <a:lnTo>
                    <a:pt x="4870450" y="635004"/>
                  </a:lnTo>
                  <a:lnTo>
                    <a:pt x="4860925" y="631830"/>
                  </a:lnTo>
                  <a:lnTo>
                    <a:pt x="4854575" y="625479"/>
                  </a:lnTo>
                  <a:lnTo>
                    <a:pt x="4851400" y="622304"/>
                  </a:lnTo>
                  <a:lnTo>
                    <a:pt x="4848225" y="612780"/>
                  </a:lnTo>
                  <a:lnTo>
                    <a:pt x="4848225" y="615955"/>
                  </a:lnTo>
                  <a:lnTo>
                    <a:pt x="4845050" y="628655"/>
                  </a:lnTo>
                  <a:lnTo>
                    <a:pt x="4841875" y="631830"/>
                  </a:lnTo>
                  <a:lnTo>
                    <a:pt x="4838700" y="635004"/>
                  </a:lnTo>
                  <a:lnTo>
                    <a:pt x="4841875" y="603255"/>
                  </a:lnTo>
                  <a:lnTo>
                    <a:pt x="4848225" y="581029"/>
                  </a:lnTo>
                  <a:lnTo>
                    <a:pt x="4854575" y="568330"/>
                  </a:lnTo>
                  <a:lnTo>
                    <a:pt x="4870450" y="555629"/>
                  </a:lnTo>
                  <a:lnTo>
                    <a:pt x="4879975" y="552454"/>
                  </a:lnTo>
                  <a:lnTo>
                    <a:pt x="4889500" y="549279"/>
                  </a:lnTo>
                  <a:lnTo>
                    <a:pt x="4899025" y="549279"/>
                  </a:lnTo>
                  <a:lnTo>
                    <a:pt x="4905375" y="542930"/>
                  </a:lnTo>
                  <a:lnTo>
                    <a:pt x="4911725" y="536579"/>
                  </a:lnTo>
                  <a:lnTo>
                    <a:pt x="4914900" y="527054"/>
                  </a:lnTo>
                  <a:lnTo>
                    <a:pt x="4911725" y="520705"/>
                  </a:lnTo>
                  <a:lnTo>
                    <a:pt x="4908550" y="517529"/>
                  </a:lnTo>
                  <a:lnTo>
                    <a:pt x="4902200" y="514355"/>
                  </a:lnTo>
                  <a:lnTo>
                    <a:pt x="4895850" y="508005"/>
                  </a:lnTo>
                  <a:lnTo>
                    <a:pt x="4895850" y="498480"/>
                  </a:lnTo>
                  <a:lnTo>
                    <a:pt x="4895850" y="498479"/>
                  </a:lnTo>
                  <a:lnTo>
                    <a:pt x="4899025" y="485780"/>
                  </a:lnTo>
                  <a:lnTo>
                    <a:pt x="4905375" y="460380"/>
                  </a:lnTo>
                  <a:lnTo>
                    <a:pt x="4927600" y="415930"/>
                  </a:lnTo>
                  <a:lnTo>
                    <a:pt x="4927600" y="396880"/>
                  </a:lnTo>
                  <a:lnTo>
                    <a:pt x="4927600" y="374655"/>
                  </a:lnTo>
                  <a:lnTo>
                    <a:pt x="4927600" y="374654"/>
                  </a:lnTo>
                  <a:lnTo>
                    <a:pt x="4927600" y="349255"/>
                  </a:lnTo>
                  <a:lnTo>
                    <a:pt x="4930775" y="327030"/>
                  </a:lnTo>
                  <a:lnTo>
                    <a:pt x="4937125" y="320680"/>
                  </a:lnTo>
                  <a:lnTo>
                    <a:pt x="4946650" y="314329"/>
                  </a:lnTo>
                  <a:lnTo>
                    <a:pt x="4962525" y="314329"/>
                  </a:lnTo>
                  <a:lnTo>
                    <a:pt x="4968875" y="301630"/>
                  </a:lnTo>
                  <a:lnTo>
                    <a:pt x="4984750" y="282580"/>
                  </a:lnTo>
                  <a:lnTo>
                    <a:pt x="4994275" y="273055"/>
                  </a:lnTo>
                  <a:lnTo>
                    <a:pt x="5000625" y="269880"/>
                  </a:lnTo>
                  <a:close/>
                  <a:moveTo>
                    <a:pt x="4943475" y="238132"/>
                  </a:moveTo>
                  <a:lnTo>
                    <a:pt x="4949825" y="241308"/>
                  </a:lnTo>
                  <a:lnTo>
                    <a:pt x="4956175" y="247657"/>
                  </a:lnTo>
                  <a:lnTo>
                    <a:pt x="4953000" y="257182"/>
                  </a:lnTo>
                  <a:lnTo>
                    <a:pt x="4949825" y="263532"/>
                  </a:lnTo>
                  <a:lnTo>
                    <a:pt x="4940300" y="273057"/>
                  </a:lnTo>
                  <a:lnTo>
                    <a:pt x="4937125" y="276233"/>
                  </a:lnTo>
                  <a:lnTo>
                    <a:pt x="4933950" y="273057"/>
                  </a:lnTo>
                  <a:lnTo>
                    <a:pt x="4933950" y="269882"/>
                  </a:lnTo>
                  <a:lnTo>
                    <a:pt x="4930775" y="260358"/>
                  </a:lnTo>
                  <a:lnTo>
                    <a:pt x="4930775" y="250832"/>
                  </a:lnTo>
                  <a:lnTo>
                    <a:pt x="4933950" y="241308"/>
                  </a:lnTo>
                  <a:lnTo>
                    <a:pt x="4937125" y="241308"/>
                  </a:lnTo>
                  <a:lnTo>
                    <a:pt x="4943475" y="238132"/>
                  </a:lnTo>
                  <a:close/>
                  <a:moveTo>
                    <a:pt x="4930775" y="136527"/>
                  </a:moveTo>
                  <a:lnTo>
                    <a:pt x="4933950" y="136527"/>
                  </a:lnTo>
                  <a:lnTo>
                    <a:pt x="4940300" y="136527"/>
                  </a:lnTo>
                  <a:lnTo>
                    <a:pt x="4940300" y="142877"/>
                  </a:lnTo>
                  <a:lnTo>
                    <a:pt x="4940300" y="149227"/>
                  </a:lnTo>
                  <a:lnTo>
                    <a:pt x="4937125" y="158752"/>
                  </a:lnTo>
                  <a:lnTo>
                    <a:pt x="4933950" y="161927"/>
                  </a:lnTo>
                  <a:lnTo>
                    <a:pt x="4930775" y="158752"/>
                  </a:lnTo>
                  <a:lnTo>
                    <a:pt x="4930775" y="155577"/>
                  </a:lnTo>
                  <a:lnTo>
                    <a:pt x="4927600" y="152402"/>
                  </a:lnTo>
                  <a:lnTo>
                    <a:pt x="4924425" y="149227"/>
                  </a:lnTo>
                  <a:lnTo>
                    <a:pt x="4924425" y="146052"/>
                  </a:lnTo>
                  <a:lnTo>
                    <a:pt x="4930775" y="136527"/>
                  </a:lnTo>
                  <a:close/>
                  <a:moveTo>
                    <a:pt x="5260975" y="107949"/>
                  </a:moveTo>
                  <a:lnTo>
                    <a:pt x="5264150" y="107949"/>
                  </a:lnTo>
                  <a:lnTo>
                    <a:pt x="5260975" y="111124"/>
                  </a:lnTo>
                  <a:lnTo>
                    <a:pt x="5257800" y="111124"/>
                  </a:lnTo>
                  <a:lnTo>
                    <a:pt x="5260975" y="107949"/>
                  </a:lnTo>
                  <a:close/>
                  <a:moveTo>
                    <a:pt x="5041900" y="104776"/>
                  </a:moveTo>
                  <a:lnTo>
                    <a:pt x="5043488" y="104776"/>
                  </a:lnTo>
                  <a:lnTo>
                    <a:pt x="5043488" y="106364"/>
                  </a:lnTo>
                  <a:lnTo>
                    <a:pt x="5041900" y="106364"/>
                  </a:lnTo>
                  <a:lnTo>
                    <a:pt x="5041900" y="104776"/>
                  </a:lnTo>
                  <a:close/>
                  <a:moveTo>
                    <a:pt x="5064125" y="95251"/>
                  </a:moveTo>
                  <a:lnTo>
                    <a:pt x="5070475" y="98426"/>
                  </a:lnTo>
                  <a:lnTo>
                    <a:pt x="5067300" y="98426"/>
                  </a:lnTo>
                  <a:lnTo>
                    <a:pt x="5064125" y="95251"/>
                  </a:lnTo>
                  <a:close/>
                  <a:moveTo>
                    <a:pt x="5032375" y="92076"/>
                  </a:moveTo>
                  <a:lnTo>
                    <a:pt x="5033963" y="92076"/>
                  </a:lnTo>
                  <a:lnTo>
                    <a:pt x="5033963" y="93664"/>
                  </a:lnTo>
                  <a:lnTo>
                    <a:pt x="5032375" y="93664"/>
                  </a:lnTo>
                  <a:lnTo>
                    <a:pt x="5032375" y="92076"/>
                  </a:lnTo>
                  <a:close/>
                  <a:moveTo>
                    <a:pt x="5019675" y="73026"/>
                  </a:moveTo>
                  <a:lnTo>
                    <a:pt x="5019675" y="76201"/>
                  </a:lnTo>
                  <a:lnTo>
                    <a:pt x="5016500" y="76201"/>
                  </a:lnTo>
                  <a:lnTo>
                    <a:pt x="5019675" y="73026"/>
                  </a:lnTo>
                  <a:close/>
                  <a:moveTo>
                    <a:pt x="5153025" y="73025"/>
                  </a:moveTo>
                  <a:lnTo>
                    <a:pt x="5156200" y="73025"/>
                  </a:lnTo>
                  <a:lnTo>
                    <a:pt x="5159375" y="73025"/>
                  </a:lnTo>
                  <a:lnTo>
                    <a:pt x="5156200" y="76200"/>
                  </a:lnTo>
                  <a:lnTo>
                    <a:pt x="5153025" y="76200"/>
                  </a:lnTo>
                  <a:lnTo>
                    <a:pt x="5153025" y="73025"/>
                  </a:lnTo>
                  <a:close/>
                  <a:moveTo>
                    <a:pt x="5133975" y="47625"/>
                  </a:moveTo>
                  <a:lnTo>
                    <a:pt x="5135563" y="47625"/>
                  </a:lnTo>
                  <a:lnTo>
                    <a:pt x="5135563" y="49213"/>
                  </a:lnTo>
                  <a:lnTo>
                    <a:pt x="5133975" y="49213"/>
                  </a:lnTo>
                  <a:lnTo>
                    <a:pt x="5133975" y="47625"/>
                  </a:lnTo>
                  <a:close/>
                  <a:moveTo>
                    <a:pt x="5289550" y="9525"/>
                  </a:moveTo>
                  <a:lnTo>
                    <a:pt x="5291138" y="9525"/>
                  </a:lnTo>
                  <a:lnTo>
                    <a:pt x="5291138" y="11113"/>
                  </a:lnTo>
                  <a:lnTo>
                    <a:pt x="5289550" y="11113"/>
                  </a:lnTo>
                  <a:lnTo>
                    <a:pt x="5289550" y="9525"/>
                  </a:lnTo>
                  <a:close/>
                  <a:moveTo>
                    <a:pt x="5270500" y="0"/>
                  </a:moveTo>
                  <a:lnTo>
                    <a:pt x="5272088" y="0"/>
                  </a:lnTo>
                  <a:lnTo>
                    <a:pt x="5272088" y="1588"/>
                  </a:lnTo>
                  <a:lnTo>
                    <a:pt x="5270500" y="1588"/>
                  </a:lnTo>
                  <a:lnTo>
                    <a:pt x="527050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724D22F-ECD7-4C8A-B47F-6F6DFC0FBB0E}"/>
                </a:ext>
              </a:extLst>
            </p:cNvPr>
            <p:cNvSpPr txBox="1"/>
            <p:nvPr/>
          </p:nvSpPr>
          <p:spPr>
            <a:xfrm>
              <a:off x="8506691" y="1595632"/>
              <a:ext cx="1011382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国外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8092C0E-B2C2-4BC9-A06E-DEB7FEEA29E8}"/>
              </a:ext>
            </a:extLst>
          </p:cNvPr>
          <p:cNvGrpSpPr/>
          <p:nvPr/>
        </p:nvGrpSpPr>
        <p:grpSpPr>
          <a:xfrm>
            <a:off x="9141673" y="2088082"/>
            <a:ext cx="1905000" cy="2017488"/>
            <a:chOff x="8759536" y="2857948"/>
            <a:chExt cx="1905000" cy="2017488"/>
          </a:xfrm>
        </p:grpSpPr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1DA1B72B-2C85-4222-B920-C96A28930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536" y="2857948"/>
              <a:ext cx="1905000" cy="1625600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BEA1897-3B95-4F2F-9EEA-9CB494D632E6}"/>
                </a:ext>
              </a:extLst>
            </p:cNvPr>
            <p:cNvSpPr txBox="1"/>
            <p:nvPr/>
          </p:nvSpPr>
          <p:spPr>
            <a:xfrm>
              <a:off x="9588482" y="4422491"/>
              <a:ext cx="1011382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内蒙古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B3DE7F6-386C-478D-87BC-C84F5528FB8F}"/>
              </a:ext>
            </a:extLst>
          </p:cNvPr>
          <p:cNvGrpSpPr/>
          <p:nvPr/>
        </p:nvGrpSpPr>
        <p:grpSpPr>
          <a:xfrm>
            <a:off x="2606759" y="26123"/>
            <a:ext cx="1828800" cy="2232055"/>
            <a:chOff x="2013362" y="370336"/>
            <a:chExt cx="1828800" cy="2232055"/>
          </a:xfrm>
        </p:grpSpPr>
        <p:sp>
          <p:nvSpPr>
            <p:cNvPr id="15" name="KSO_Shape">
              <a:extLst>
                <a:ext uri="{FF2B5EF4-FFF2-40B4-BE49-F238E27FC236}">
                  <a16:creationId xmlns:a16="http://schemas.microsoft.com/office/drawing/2014/main" id="{EF84C579-A426-48A8-8C61-095B94AF0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3362" y="370336"/>
              <a:ext cx="1828800" cy="1905000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AE1F682-8564-4737-96C3-1C0B1DB9D1E2}"/>
                </a:ext>
              </a:extLst>
            </p:cNvPr>
            <p:cNvSpPr txBox="1"/>
            <p:nvPr/>
          </p:nvSpPr>
          <p:spPr>
            <a:xfrm>
              <a:off x="2830780" y="2149446"/>
              <a:ext cx="1011382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云南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56B51C-73F0-4AF1-804F-072C3EA03CF3}"/>
              </a:ext>
            </a:extLst>
          </p:cNvPr>
          <p:cNvGrpSpPr/>
          <p:nvPr/>
        </p:nvGrpSpPr>
        <p:grpSpPr>
          <a:xfrm>
            <a:off x="918928" y="3230808"/>
            <a:ext cx="1905000" cy="1818195"/>
            <a:chOff x="2191206" y="3429000"/>
            <a:chExt cx="1905000" cy="1818195"/>
          </a:xfrm>
        </p:grpSpPr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436E8E0C-9860-4FA3-961B-178F7D446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1206" y="3429000"/>
              <a:ext cx="1905000" cy="1365250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F7EE175-BF2B-4EED-A66F-7DA07D8A0F8D}"/>
                </a:ext>
              </a:extLst>
            </p:cNvPr>
            <p:cNvSpPr txBox="1"/>
            <p:nvPr/>
          </p:nvSpPr>
          <p:spPr>
            <a:xfrm>
              <a:off x="2943185" y="4794250"/>
              <a:ext cx="1011382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青海</a:t>
              </a:r>
            </a:p>
          </p:txBody>
        </p:sp>
      </p:grp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EC1D9907-148D-43DC-BCE8-22D554688149}"/>
              </a:ext>
            </a:extLst>
          </p:cNvPr>
          <p:cNvCxnSpPr/>
          <p:nvPr/>
        </p:nvCxnSpPr>
        <p:spPr>
          <a:xfrm flipV="1">
            <a:off x="6859806" y="1773478"/>
            <a:ext cx="1044137" cy="34171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47606E5-A14D-4844-8D16-3D3AA95975E3}"/>
              </a:ext>
            </a:extLst>
          </p:cNvPr>
          <p:cNvGrpSpPr/>
          <p:nvPr/>
        </p:nvGrpSpPr>
        <p:grpSpPr>
          <a:xfrm>
            <a:off x="4313003" y="873960"/>
            <a:ext cx="1204929" cy="704514"/>
            <a:chOff x="4313003" y="873960"/>
            <a:chExt cx="1204929" cy="704514"/>
          </a:xfrm>
        </p:grpSpPr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27787D23-314A-4056-B906-03F8ADDD84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13003" y="873960"/>
              <a:ext cx="1204929" cy="516836"/>
            </a:xfrm>
            <a:prstGeom prst="bentConnector3">
              <a:avLst>
                <a:gd name="adj1" fmla="val 4215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A6D105D-F1F0-4ACC-9A75-87A05AE264B4}"/>
                </a:ext>
              </a:extLst>
            </p:cNvPr>
            <p:cNvCxnSpPr>
              <a:cxnSpLocks/>
            </p:cNvCxnSpPr>
            <p:nvPr/>
          </p:nvCxnSpPr>
          <p:spPr>
            <a:xfrm>
              <a:off x="5517931" y="1390796"/>
              <a:ext cx="0" cy="18767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F66E6096-1961-4A4F-A8A3-2ADFC0F435FD}"/>
              </a:ext>
            </a:extLst>
          </p:cNvPr>
          <p:cNvCxnSpPr/>
          <p:nvPr/>
        </p:nvCxnSpPr>
        <p:spPr>
          <a:xfrm rot="10800000" flipV="1">
            <a:off x="2895627" y="2401159"/>
            <a:ext cx="2150351" cy="117082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66F4F47F-B376-4AC5-BCE4-2A022FB05C96}"/>
              </a:ext>
            </a:extLst>
          </p:cNvPr>
          <p:cNvCxnSpPr/>
          <p:nvPr/>
        </p:nvCxnSpPr>
        <p:spPr>
          <a:xfrm>
            <a:off x="6919623" y="2401159"/>
            <a:ext cx="2151136" cy="10278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6" name="Picture 6">
            <a:extLst>
              <a:ext uri="{FF2B5EF4-FFF2-40B4-BE49-F238E27FC236}">
                <a16:creationId xmlns:a16="http://schemas.microsoft.com/office/drawing/2014/main" id="{7408F9A2-6CD2-40D8-A5AC-BE5D75B56F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86" b="97305" l="10000" r="90000">
                        <a14:foregroundMark x1="39688" y1="24551" x2="55469" y2="20659"/>
                        <a14:foregroundMark x1="55469" y1="20659" x2="56094" y2="20659"/>
                        <a14:foregroundMark x1="46406" y1="9281" x2="49219" y2="7485"/>
                        <a14:foregroundMark x1="33594" y1="64371" x2="43281" y2="64072"/>
                        <a14:foregroundMark x1="43281" y1="64072" x2="51563" y2="64072"/>
                        <a14:foregroundMark x1="51563" y1="64072" x2="62500" y2="61976"/>
                        <a14:foregroundMark x1="35000" y1="69760" x2="44375" y2="69760"/>
                        <a14:foregroundMark x1="44375" y1="69760" x2="52500" y2="69461"/>
                        <a14:foregroundMark x1="52500" y1="69461" x2="54844" y2="69461"/>
                        <a14:foregroundMark x1="37813" y1="69461" x2="47031" y2="69162"/>
                        <a14:foregroundMark x1="47031" y1="69162" x2="52188" y2="69162"/>
                        <a14:foregroundMark x1="34375" y1="61078" x2="61250" y2="61377"/>
                        <a14:foregroundMark x1="61563" y1="58982" x2="65156" y2="58982"/>
                        <a14:foregroundMark x1="64531" y1="61377" x2="64688" y2="66766"/>
                        <a14:foregroundMark x1="65000" y1="64072" x2="65313" y2="76048"/>
                        <a14:foregroundMark x1="35781" y1="74251" x2="60469" y2="75749"/>
                        <a14:foregroundMark x1="46563" y1="78743" x2="47031" y2="94012"/>
                        <a14:foregroundMark x1="57188" y1="67964" x2="58594" y2="67964"/>
                        <a14:foregroundMark x1="51563" y1="96108" x2="51563" y2="96108"/>
                        <a14:foregroundMark x1="44844" y1="97305" x2="48594" y2="970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693" y="1307616"/>
            <a:ext cx="8129852" cy="424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839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86D2FC4-1EDF-4C51-AF34-3B60EC6FE011}"/>
              </a:ext>
            </a:extLst>
          </p:cNvPr>
          <p:cNvSpPr/>
          <p:nvPr/>
        </p:nvSpPr>
        <p:spPr>
          <a:xfrm>
            <a:off x="5163239" y="3156522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dirty="0">
                <a:ln/>
                <a:solidFill>
                  <a:srgbClr val="777777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无所遁形</a:t>
            </a:r>
            <a:endParaRPr lang="zh-CN" altLang="en-US" sz="5400" b="1" cap="none" spc="0" dirty="0">
              <a:ln/>
              <a:solidFill>
                <a:srgbClr val="777777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1F832BE-E32D-47AB-B377-84147A3B7199}"/>
              </a:ext>
            </a:extLst>
          </p:cNvPr>
          <p:cNvSpPr/>
          <p:nvPr/>
        </p:nvSpPr>
        <p:spPr>
          <a:xfrm>
            <a:off x="4718264" y="2186152"/>
            <a:ext cx="4009761" cy="2858814"/>
          </a:xfrm>
          <a:prstGeom prst="ellipse">
            <a:avLst/>
          </a:prstGeom>
          <a:noFill/>
          <a:ln w="571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AB43790-74ED-4260-BE63-C0B0FC19F112}"/>
              </a:ext>
            </a:extLst>
          </p:cNvPr>
          <p:cNvSpPr/>
          <p:nvPr/>
        </p:nvSpPr>
        <p:spPr>
          <a:xfrm>
            <a:off x="5345409" y="2276094"/>
            <a:ext cx="4009761" cy="2858814"/>
          </a:xfrm>
          <a:prstGeom prst="ellipse">
            <a:avLst/>
          </a:prstGeom>
          <a:noFill/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60044D-3771-4371-B94B-D217AE82BABC}"/>
              </a:ext>
            </a:extLst>
          </p:cNvPr>
          <p:cNvSpPr/>
          <p:nvPr/>
        </p:nvSpPr>
        <p:spPr>
          <a:xfrm>
            <a:off x="4091119" y="2186152"/>
            <a:ext cx="4009761" cy="2858814"/>
          </a:xfrm>
          <a:prstGeom prst="ellipse">
            <a:avLst/>
          </a:prstGeom>
          <a:noFill/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35B4D3-1FC8-430F-A2D6-8ACFF579D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72" r="92951">
                        <a14:foregroundMark x1="9836" y1="52459" x2="11967" y2="59672"/>
                        <a14:foregroundMark x1="11148" y1="53934" x2="10164" y2="65246"/>
                        <a14:foregroundMark x1="18197" y1="44426" x2="17377" y2="57541"/>
                        <a14:foregroundMark x1="20328" y1="41475" x2="18525" y2="67541"/>
                        <a14:foregroundMark x1="18525" y1="67541" x2="17869" y2="69180"/>
                        <a14:foregroundMark x1="24098" y1="42459" x2="30328" y2="51967"/>
                        <a14:foregroundMark x1="26230" y1="45246" x2="32787" y2="51967"/>
                        <a14:foregroundMark x1="32787" y1="51967" x2="36066" y2="59672"/>
                        <a14:foregroundMark x1="36066" y1="59672" x2="31803" y2="66721"/>
                        <a14:foregroundMark x1="31803" y1="66721" x2="23607" y2="68689"/>
                        <a14:foregroundMark x1="23607" y1="68689" x2="15574" y2="63279"/>
                        <a14:foregroundMark x1="15574" y1="63279" x2="13443" y2="55246"/>
                        <a14:foregroundMark x1="13443" y1="55246" x2="14262" y2="50492"/>
                        <a14:foregroundMark x1="18197" y1="44262" x2="15410" y2="49508"/>
                        <a14:foregroundMark x1="15410" y1="45738" x2="13115" y2="50000"/>
                        <a14:foregroundMark x1="20164" y1="45902" x2="23607" y2="56066"/>
                        <a14:foregroundMark x1="23607" y1="56066" x2="23770" y2="60328"/>
                        <a14:foregroundMark x1="24426" y1="49344" x2="28689" y2="67869"/>
                        <a14:foregroundMark x1="27377" y1="42131" x2="31803" y2="50820"/>
                        <a14:foregroundMark x1="33279" y1="43770" x2="35902" y2="55082"/>
                        <a14:foregroundMark x1="39180" y1="45574" x2="41639" y2="60984"/>
                        <a14:foregroundMark x1="41475" y1="50984" x2="71148" y2="46885"/>
                        <a14:foregroundMark x1="71148" y1="46885" x2="75738" y2="46885"/>
                        <a14:foregroundMark x1="48033" y1="45410" x2="57213" y2="63770"/>
                        <a14:foregroundMark x1="57213" y1="63770" x2="58033" y2="64262"/>
                        <a14:foregroundMark x1="64262" y1="46885" x2="60328" y2="54426"/>
                        <a14:foregroundMark x1="60328" y1="54426" x2="63279" y2="62131"/>
                        <a14:foregroundMark x1="63279" y1="62131" x2="69016" y2="68197"/>
                        <a14:foregroundMark x1="69016" y1="68197" x2="76557" y2="71803"/>
                        <a14:foregroundMark x1="76557" y1="71803" x2="85410" y2="70164"/>
                        <a14:foregroundMark x1="85410" y1="70164" x2="90492" y2="63115"/>
                        <a14:foregroundMark x1="90492" y1="63115" x2="92951" y2="54754"/>
                        <a14:foregroundMark x1="92951" y1="54754" x2="85738" y2="49836"/>
                        <a14:foregroundMark x1="85738" y1="49836" x2="74098" y2="47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93" y="523875"/>
            <a:ext cx="581025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65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591C3557-49E4-43D8-9159-793E4B74B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" b="1216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AF7856-7979-46AF-AEE9-489A59E8B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BD28E25-0260-4334-8D39-D102E5B1A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8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79D6E21-D6AC-46A1-B2E5-7F2A9275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200" l="9938" r="89959">
                        <a14:foregroundMark x1="46377" y1="89300" x2="49379" y2="96100"/>
                        <a14:foregroundMark x1="83333" y1="97500" x2="87888" y2="99200"/>
                        <a14:foregroundMark x1="76605" y1="30200" x2="80538" y2="36800"/>
                        <a14:foregroundMark x1="80538" y1="36800" x2="82091" y2="46300"/>
                        <a14:foregroundMark x1="65735" y1="19200" x2="65735" y2="1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17" y="2330061"/>
            <a:ext cx="4373863" cy="452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FA02044-C51E-4A46-A46D-8B9C5DAC94BF}"/>
              </a:ext>
            </a:extLst>
          </p:cNvPr>
          <p:cNvCxnSpPr>
            <a:cxnSpLocks/>
          </p:cNvCxnSpPr>
          <p:nvPr/>
        </p:nvCxnSpPr>
        <p:spPr>
          <a:xfrm flipH="1">
            <a:off x="6348249" y="3429000"/>
            <a:ext cx="17026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4">
            <a:extLst>
              <a:ext uri="{FF2B5EF4-FFF2-40B4-BE49-F238E27FC236}">
                <a16:creationId xmlns:a16="http://schemas.microsoft.com/office/drawing/2014/main" id="{1F8A14F0-3B6D-463B-99A6-C68D30AA04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C46BE8-2E5A-49F3-AEF0-6F0669BD8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33" y="2459420"/>
            <a:ext cx="5120815" cy="255926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69D0CD-80B8-44FC-A372-867B0A6732E3}"/>
              </a:ext>
            </a:extLst>
          </p:cNvPr>
          <p:cNvGrpSpPr/>
          <p:nvPr/>
        </p:nvGrpSpPr>
        <p:grpSpPr>
          <a:xfrm>
            <a:off x="2446611" y="652625"/>
            <a:ext cx="9619265" cy="6357773"/>
            <a:chOff x="1952625" y="904875"/>
            <a:chExt cx="8286750" cy="5353050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2EDA4160-FD6C-4003-A0A0-0091F8C06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09" b="89858" l="3793" r="90000">
                          <a14:foregroundMark x1="63103" y1="24199" x2="63254" y2="24462"/>
                          <a14:foregroundMark x1="15517" y1="26868" x2="16092" y2="36477"/>
                          <a14:foregroundMark x1="16092" y1="36477" x2="16207" y2="37011"/>
                          <a14:foregroundMark x1="11149" y1="29715" x2="11724" y2="34520"/>
                          <a14:foregroundMark x1="8506" y1="30249" x2="8736" y2="38256"/>
                          <a14:foregroundMark x1="6667" y1="30427" x2="7816" y2="37189"/>
                          <a14:foregroundMark x1="3793" y1="35231" x2="4483" y2="39146"/>
                          <a14:foregroundMark x1="25747" y1="48932" x2="27701" y2="64057"/>
                          <a14:foregroundMark x1="23103" y1="46085" x2="22989" y2="48043"/>
                          <a14:foregroundMark x1="24023" y1="43060" x2="25172" y2="49288"/>
                          <a14:foregroundMark x1="27471" y1="42171" x2="28276" y2="50000"/>
                          <a14:foregroundMark x1="31839" y1="40391" x2="31954" y2="49822"/>
                          <a14:foregroundMark x1="32529" y1="45907" x2="31954" y2="55160"/>
                          <a14:foregroundMark x1="31954" y1="55160" x2="30460" y2="57829"/>
                          <a14:foregroundMark x1="30920" y1="59609" x2="29310" y2="71886"/>
                          <a14:backgroundMark x1="63333" y1="24377" x2="65517" y2="28470"/>
                          <a14:backgroundMark x1="34368" y1="11922" x2="48851" y2="617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625" y="904875"/>
              <a:ext cx="8286750" cy="535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4C8DE4C-FE80-4CAC-A35B-43468D5ED8E5}"/>
                </a:ext>
              </a:extLst>
            </p:cNvPr>
            <p:cNvSpPr/>
            <p:nvPr/>
          </p:nvSpPr>
          <p:spPr>
            <a:xfrm>
              <a:off x="2046068" y="4910957"/>
              <a:ext cx="3060810" cy="2154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5150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66BC-4326-4624-89FB-0C3B315DA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029" y="3188784"/>
            <a:ext cx="11005260" cy="79601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你能举出人工智能的例子吗</a:t>
            </a:r>
            <a:r>
              <a:rPr lang="zh-CN" altLang="en-US" sz="15300" dirty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174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0035" y="2254885"/>
            <a:ext cx="11631295" cy="3151505"/>
          </a:xfrm>
          <a:prstGeom prst="rect">
            <a:avLst/>
          </a:prstGeom>
          <a:solidFill>
            <a:srgbClr val="765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95275" y="376555"/>
            <a:ext cx="11602085" cy="6142990"/>
            <a:chOff x="465" y="593"/>
            <a:chExt cx="18271" cy="9674"/>
          </a:xfrm>
        </p:grpSpPr>
        <p:grpSp>
          <p:nvGrpSpPr>
            <p:cNvPr id="2" name="组合 1"/>
            <p:cNvGrpSpPr/>
            <p:nvPr/>
          </p:nvGrpSpPr>
          <p:grpSpPr>
            <a:xfrm rot="5400000">
              <a:off x="4763" y="-3705"/>
              <a:ext cx="9674" cy="18270"/>
              <a:chOff x="10605" y="1800"/>
              <a:chExt cx="7500" cy="6945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10605" y="1800"/>
                <a:ext cx="7500" cy="0"/>
              </a:xfrm>
              <a:prstGeom prst="line">
                <a:avLst/>
              </a:prstGeom>
              <a:ln w="12700">
                <a:solidFill>
                  <a:srgbClr val="7650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18105" y="1800"/>
                <a:ext cx="0" cy="6945"/>
              </a:xfrm>
              <a:prstGeom prst="line">
                <a:avLst/>
              </a:prstGeom>
              <a:ln w="12700">
                <a:solidFill>
                  <a:srgbClr val="7650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0605" y="8745"/>
                <a:ext cx="7500" cy="0"/>
              </a:xfrm>
              <a:prstGeom prst="line">
                <a:avLst/>
              </a:prstGeom>
              <a:ln w="12700">
                <a:solidFill>
                  <a:srgbClr val="7650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直接连接符 2"/>
            <p:cNvCxnSpPr/>
            <p:nvPr/>
          </p:nvCxnSpPr>
          <p:spPr>
            <a:xfrm flipH="1">
              <a:off x="465" y="593"/>
              <a:ext cx="6478" cy="0"/>
            </a:xfrm>
            <a:prstGeom prst="line">
              <a:avLst/>
            </a:prstGeom>
            <a:ln w="12700">
              <a:solidFill>
                <a:srgbClr val="7650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2258" y="593"/>
              <a:ext cx="6478" cy="0"/>
            </a:xfrm>
            <a:prstGeom prst="line">
              <a:avLst/>
            </a:prstGeom>
            <a:ln w="12700">
              <a:solidFill>
                <a:srgbClr val="7650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4746662" y="115378"/>
            <a:ext cx="26981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765036"/>
                </a:solidFill>
                <a:latin typeface="微软雅黑" panose="020B0503020204020204" charset="-122"/>
                <a:ea typeface="微软雅黑" panose="020B0503020204020204" charset="-122"/>
              </a:rPr>
              <a:t>人工智能的应用</a:t>
            </a:r>
          </a:p>
        </p:txBody>
      </p:sp>
      <p:pic>
        <p:nvPicPr>
          <p:cNvPr id="56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t="8440" r="6203" b="10137"/>
          <a:stretch>
            <a:fillRect/>
          </a:stretch>
        </p:blipFill>
        <p:spPr>
          <a:xfrm>
            <a:off x="730797" y="1489711"/>
            <a:ext cx="4659627" cy="464257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C29A8F1-45BD-4CF7-9640-8928B5DA2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8" r="13304"/>
          <a:stretch/>
        </p:blipFill>
        <p:spPr bwMode="auto">
          <a:xfrm>
            <a:off x="1481559" y="2118167"/>
            <a:ext cx="3206187" cy="3426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/>
          <p:cNvSpPr txBox="1"/>
          <p:nvPr/>
        </p:nvSpPr>
        <p:spPr>
          <a:xfrm>
            <a:off x="5669688" y="3012476"/>
            <a:ext cx="5483225" cy="159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宋体" panose="02010600030101010101" pitchFamily="2" charset="-122"/>
              </a:rPr>
              <a:t>孟姜女哭长城的故事感动了许多人，然而，这个故事不仅反映了秦始皇的暴虐无道</a:t>
            </a:r>
            <a:r>
              <a:rPr lang="en-US" altLang="zh-CN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宋体" panose="02010600030101010101" pitchFamily="2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宋体" panose="02010600030101010101" pitchFamily="2" charset="-122"/>
              </a:rPr>
              <a:t>也体现了当时的技术生产十分落后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3C34A7-C180-4702-B9B9-9DCF521F4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1" r="19047"/>
          <a:stretch/>
        </p:blipFill>
        <p:spPr bwMode="auto">
          <a:xfrm>
            <a:off x="1480924" y="2023246"/>
            <a:ext cx="3206187" cy="352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836E734-76B0-47EE-ACBE-CE4F96D8D0C7}"/>
              </a:ext>
            </a:extLst>
          </p:cNvPr>
          <p:cNvSpPr txBox="1"/>
          <p:nvPr/>
        </p:nvSpPr>
        <p:spPr>
          <a:xfrm>
            <a:off x="5825945" y="3164965"/>
            <a:ext cx="5483225" cy="10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宋体" panose="02010600030101010101" pitchFamily="2" charset="-122"/>
              </a:rPr>
              <a:t>现如今，我国的各大城市都高楼林立，却再也没有发生过孟姜女哭长城的故事了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0CFCFBAF-03E3-4E7C-A52B-6FE4B376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2" r="28558"/>
          <a:stretch/>
        </p:blipFill>
        <p:spPr bwMode="auto">
          <a:xfrm>
            <a:off x="1480296" y="2039890"/>
            <a:ext cx="3206187" cy="3542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54025C8-8B20-4461-8C2E-D723677B4CD3}"/>
              </a:ext>
            </a:extLst>
          </p:cNvPr>
          <p:cNvSpPr txBox="1"/>
          <p:nvPr/>
        </p:nvSpPr>
        <p:spPr>
          <a:xfrm>
            <a:off x="5709559" y="3079772"/>
            <a:ext cx="5483225" cy="159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宋体" panose="02010600030101010101" pitchFamily="2" charset="-122"/>
              </a:rPr>
              <a:t>人工智能逐渐投入到工地建设中，许多危险的工作都由机器来代替完成，提高了工程建设的安全性。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17" grpId="0"/>
      <p:bldP spid="17" grpId="1"/>
      <p:bldP spid="19" grpId="0"/>
      <p:bldP spid="1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66495" y="651140"/>
            <a:ext cx="679268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</a:rPr>
              <a:t>诸葛亮借东风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0346E-733A-4248-BA92-67CE5DA7DFE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08FB41EE-B27E-4E70-A04C-7695FCC48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8"/>
          <a:stretch/>
        </p:blipFill>
        <p:spPr bwMode="auto">
          <a:xfrm>
            <a:off x="5573692" y="912750"/>
            <a:ext cx="5257800" cy="46125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2433F98-3933-46D7-9A4F-C4D7050C7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508" y="1527960"/>
            <a:ext cx="2909647" cy="38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011F071-C43A-4A25-8849-0820999333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101" y="2149890"/>
            <a:ext cx="2909647" cy="363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8380B1EC-87B0-4912-ABE4-B661E37E36D4}"/>
              </a:ext>
            </a:extLst>
          </p:cNvPr>
          <p:cNvSpPr/>
          <p:nvPr/>
        </p:nvSpPr>
        <p:spPr>
          <a:xfrm>
            <a:off x="7859567" y="884060"/>
            <a:ext cx="2575034" cy="1630753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我怎么借不来风呢？</a:t>
            </a:r>
          </a:p>
        </p:txBody>
      </p:sp>
    </p:spTree>
    <p:extLst>
      <p:ext uri="{BB962C8B-B14F-4D97-AF65-F5344CB8AC3E}">
        <p14:creationId xmlns:p14="http://schemas.microsoft.com/office/powerpoint/2010/main" val="1556670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5538954" y="1264614"/>
            <a:ext cx="5427624" cy="3415526"/>
            <a:chOff x="1047976" y="1996877"/>
            <a:chExt cx="5427624" cy="3415526"/>
          </a:xfrm>
        </p:grpSpPr>
        <p:sp>
          <p:nvSpPr>
            <p:cNvPr id="38" name="任意多边形: 形状 37"/>
            <p:cNvSpPr/>
            <p:nvPr/>
          </p:nvSpPr>
          <p:spPr>
            <a:xfrm rot="1582721">
              <a:off x="4768544" y="1996877"/>
              <a:ext cx="1707056" cy="2560577"/>
            </a:xfrm>
            <a:custGeom>
              <a:avLst/>
              <a:gdLst/>
              <a:ahLst/>
              <a:cxnLst/>
              <a:rect l="l" t="t" r="r" b="b"/>
              <a:pathLst>
                <a:path w="130629" h="195943">
                  <a:moveTo>
                    <a:pt x="65315" y="36739"/>
                  </a:moveTo>
                  <a:cubicBezTo>
                    <a:pt x="69567" y="36739"/>
                    <a:pt x="73798" y="37419"/>
                    <a:pt x="78007" y="38780"/>
                  </a:cubicBezTo>
                  <a:cubicBezTo>
                    <a:pt x="82217" y="40141"/>
                    <a:pt x="85917" y="42437"/>
                    <a:pt x="89106" y="45669"/>
                  </a:cubicBezTo>
                  <a:cubicBezTo>
                    <a:pt x="92295" y="48901"/>
                    <a:pt x="93890" y="52728"/>
                    <a:pt x="93890" y="57150"/>
                  </a:cubicBezTo>
                  <a:cubicBezTo>
                    <a:pt x="93890" y="58255"/>
                    <a:pt x="93486" y="59212"/>
                    <a:pt x="92678" y="60020"/>
                  </a:cubicBezTo>
                  <a:cubicBezTo>
                    <a:pt x="91870" y="60828"/>
                    <a:pt x="90913" y="61232"/>
                    <a:pt x="89807" y="61232"/>
                  </a:cubicBezTo>
                  <a:cubicBezTo>
                    <a:pt x="88702" y="61232"/>
                    <a:pt x="87745" y="60828"/>
                    <a:pt x="86937" y="60020"/>
                  </a:cubicBezTo>
                  <a:cubicBezTo>
                    <a:pt x="86129" y="59212"/>
                    <a:pt x="85725" y="58255"/>
                    <a:pt x="85725" y="57150"/>
                  </a:cubicBezTo>
                  <a:cubicBezTo>
                    <a:pt x="85725" y="53238"/>
                    <a:pt x="83429" y="50219"/>
                    <a:pt x="78837" y="48093"/>
                  </a:cubicBezTo>
                  <a:cubicBezTo>
                    <a:pt x="74244" y="45966"/>
                    <a:pt x="69737" y="44903"/>
                    <a:pt x="65315" y="44903"/>
                  </a:cubicBezTo>
                  <a:cubicBezTo>
                    <a:pt x="64209" y="44903"/>
                    <a:pt x="63252" y="44499"/>
                    <a:pt x="62444" y="43692"/>
                  </a:cubicBezTo>
                  <a:cubicBezTo>
                    <a:pt x="61636" y="42884"/>
                    <a:pt x="61232" y="41927"/>
                    <a:pt x="61232" y="40821"/>
                  </a:cubicBezTo>
                  <a:cubicBezTo>
                    <a:pt x="61232" y="39716"/>
                    <a:pt x="61636" y="38759"/>
                    <a:pt x="62444" y="37951"/>
                  </a:cubicBezTo>
                  <a:cubicBezTo>
                    <a:pt x="63252" y="37143"/>
                    <a:pt x="64209" y="36739"/>
                    <a:pt x="65315" y="36739"/>
                  </a:cubicBezTo>
                  <a:close/>
                  <a:moveTo>
                    <a:pt x="65315" y="16328"/>
                  </a:moveTo>
                  <a:cubicBezTo>
                    <a:pt x="59446" y="16328"/>
                    <a:pt x="53642" y="17285"/>
                    <a:pt x="47902" y="19199"/>
                  </a:cubicBezTo>
                  <a:cubicBezTo>
                    <a:pt x="42161" y="21112"/>
                    <a:pt x="36931" y="23749"/>
                    <a:pt x="32211" y="27108"/>
                  </a:cubicBezTo>
                  <a:cubicBezTo>
                    <a:pt x="27491" y="30467"/>
                    <a:pt x="23664" y="34783"/>
                    <a:pt x="20730" y="40056"/>
                  </a:cubicBezTo>
                  <a:cubicBezTo>
                    <a:pt x="17796" y="45329"/>
                    <a:pt x="16329" y="51027"/>
                    <a:pt x="16329" y="57150"/>
                  </a:cubicBezTo>
                  <a:cubicBezTo>
                    <a:pt x="16329" y="65739"/>
                    <a:pt x="19220" y="73393"/>
                    <a:pt x="25003" y="80112"/>
                  </a:cubicBezTo>
                  <a:cubicBezTo>
                    <a:pt x="25854" y="81047"/>
                    <a:pt x="27151" y="82451"/>
                    <a:pt x="28894" y="84322"/>
                  </a:cubicBezTo>
                  <a:cubicBezTo>
                    <a:pt x="30638" y="86193"/>
                    <a:pt x="31935" y="87596"/>
                    <a:pt x="32785" y="88531"/>
                  </a:cubicBezTo>
                  <a:cubicBezTo>
                    <a:pt x="43671" y="101543"/>
                    <a:pt x="49666" y="114215"/>
                    <a:pt x="50772" y="126546"/>
                  </a:cubicBezTo>
                  <a:lnTo>
                    <a:pt x="79857" y="126546"/>
                  </a:lnTo>
                  <a:cubicBezTo>
                    <a:pt x="80963" y="114215"/>
                    <a:pt x="86958" y="101543"/>
                    <a:pt x="97844" y="88531"/>
                  </a:cubicBezTo>
                  <a:cubicBezTo>
                    <a:pt x="98695" y="87596"/>
                    <a:pt x="99991" y="86193"/>
                    <a:pt x="101735" y="84322"/>
                  </a:cubicBezTo>
                  <a:cubicBezTo>
                    <a:pt x="103478" y="82451"/>
                    <a:pt x="104775" y="81047"/>
                    <a:pt x="105626" y="80112"/>
                  </a:cubicBezTo>
                  <a:cubicBezTo>
                    <a:pt x="111409" y="73393"/>
                    <a:pt x="114300" y="65739"/>
                    <a:pt x="114300" y="57150"/>
                  </a:cubicBezTo>
                  <a:cubicBezTo>
                    <a:pt x="114300" y="51027"/>
                    <a:pt x="112833" y="45329"/>
                    <a:pt x="109899" y="40056"/>
                  </a:cubicBezTo>
                  <a:cubicBezTo>
                    <a:pt x="106965" y="34783"/>
                    <a:pt x="103138" y="30467"/>
                    <a:pt x="98418" y="27108"/>
                  </a:cubicBezTo>
                  <a:cubicBezTo>
                    <a:pt x="93698" y="23749"/>
                    <a:pt x="88468" y="21112"/>
                    <a:pt x="82727" y="19199"/>
                  </a:cubicBezTo>
                  <a:cubicBezTo>
                    <a:pt x="76987" y="17285"/>
                    <a:pt x="71183" y="16328"/>
                    <a:pt x="65315" y="16328"/>
                  </a:cubicBezTo>
                  <a:close/>
                  <a:moveTo>
                    <a:pt x="65315" y="0"/>
                  </a:moveTo>
                  <a:cubicBezTo>
                    <a:pt x="73394" y="0"/>
                    <a:pt x="81324" y="1382"/>
                    <a:pt x="89106" y="4146"/>
                  </a:cubicBezTo>
                  <a:cubicBezTo>
                    <a:pt x="96887" y="6910"/>
                    <a:pt x="103861" y="10694"/>
                    <a:pt x="110027" y="15499"/>
                  </a:cubicBezTo>
                  <a:cubicBezTo>
                    <a:pt x="116192" y="20304"/>
                    <a:pt x="121168" y="26342"/>
                    <a:pt x="124952" y="33614"/>
                  </a:cubicBezTo>
                  <a:cubicBezTo>
                    <a:pt x="128737" y="40885"/>
                    <a:pt x="130629" y="48730"/>
                    <a:pt x="130629" y="57150"/>
                  </a:cubicBezTo>
                  <a:cubicBezTo>
                    <a:pt x="130629" y="70332"/>
                    <a:pt x="126249" y="81728"/>
                    <a:pt x="117489" y="91338"/>
                  </a:cubicBezTo>
                  <a:cubicBezTo>
                    <a:pt x="113662" y="95505"/>
                    <a:pt x="110495" y="99204"/>
                    <a:pt x="107986" y="102436"/>
                  </a:cubicBezTo>
                  <a:cubicBezTo>
                    <a:pt x="105477" y="105668"/>
                    <a:pt x="102947" y="109729"/>
                    <a:pt x="100395" y="114619"/>
                  </a:cubicBezTo>
                  <a:cubicBezTo>
                    <a:pt x="97844" y="119509"/>
                    <a:pt x="96398" y="124080"/>
                    <a:pt x="96058" y="128332"/>
                  </a:cubicBezTo>
                  <a:cubicBezTo>
                    <a:pt x="100055" y="130713"/>
                    <a:pt x="102054" y="134200"/>
                    <a:pt x="102054" y="138793"/>
                  </a:cubicBezTo>
                  <a:cubicBezTo>
                    <a:pt x="102054" y="141939"/>
                    <a:pt x="100991" y="144661"/>
                    <a:pt x="98865" y="146957"/>
                  </a:cubicBezTo>
                  <a:cubicBezTo>
                    <a:pt x="100991" y="149253"/>
                    <a:pt x="102054" y="151975"/>
                    <a:pt x="102054" y="155121"/>
                  </a:cubicBezTo>
                  <a:cubicBezTo>
                    <a:pt x="102054" y="159544"/>
                    <a:pt x="100140" y="162988"/>
                    <a:pt x="96313" y="165454"/>
                  </a:cubicBezTo>
                  <a:cubicBezTo>
                    <a:pt x="97419" y="167410"/>
                    <a:pt x="97972" y="169409"/>
                    <a:pt x="97972" y="171450"/>
                  </a:cubicBezTo>
                  <a:cubicBezTo>
                    <a:pt x="97972" y="175362"/>
                    <a:pt x="96632" y="178381"/>
                    <a:pt x="93953" y="180507"/>
                  </a:cubicBezTo>
                  <a:cubicBezTo>
                    <a:pt x="91274" y="182633"/>
                    <a:pt x="87979" y="183696"/>
                    <a:pt x="84067" y="183696"/>
                  </a:cubicBezTo>
                  <a:cubicBezTo>
                    <a:pt x="82366" y="187438"/>
                    <a:pt x="79815" y="190415"/>
                    <a:pt x="76413" y="192626"/>
                  </a:cubicBezTo>
                  <a:cubicBezTo>
                    <a:pt x="73011" y="194837"/>
                    <a:pt x="69312" y="195943"/>
                    <a:pt x="65315" y="195943"/>
                  </a:cubicBezTo>
                  <a:cubicBezTo>
                    <a:pt x="61317" y="195943"/>
                    <a:pt x="57618" y="194837"/>
                    <a:pt x="54216" y="192626"/>
                  </a:cubicBezTo>
                  <a:cubicBezTo>
                    <a:pt x="50814" y="190415"/>
                    <a:pt x="48263" y="187438"/>
                    <a:pt x="46562" y="183696"/>
                  </a:cubicBezTo>
                  <a:cubicBezTo>
                    <a:pt x="42650" y="183696"/>
                    <a:pt x="39355" y="182633"/>
                    <a:pt x="36676" y="180507"/>
                  </a:cubicBezTo>
                  <a:cubicBezTo>
                    <a:pt x="33997" y="178381"/>
                    <a:pt x="32657" y="175362"/>
                    <a:pt x="32657" y="171450"/>
                  </a:cubicBezTo>
                  <a:cubicBezTo>
                    <a:pt x="32657" y="169409"/>
                    <a:pt x="33210" y="167410"/>
                    <a:pt x="34316" y="165454"/>
                  </a:cubicBezTo>
                  <a:cubicBezTo>
                    <a:pt x="30489" y="162988"/>
                    <a:pt x="28575" y="159544"/>
                    <a:pt x="28575" y="155121"/>
                  </a:cubicBezTo>
                  <a:cubicBezTo>
                    <a:pt x="28575" y="151975"/>
                    <a:pt x="29638" y="149253"/>
                    <a:pt x="31764" y="146957"/>
                  </a:cubicBezTo>
                  <a:cubicBezTo>
                    <a:pt x="29638" y="144661"/>
                    <a:pt x="28575" y="141939"/>
                    <a:pt x="28575" y="138793"/>
                  </a:cubicBezTo>
                  <a:cubicBezTo>
                    <a:pt x="28575" y="134200"/>
                    <a:pt x="30574" y="130713"/>
                    <a:pt x="34571" y="128332"/>
                  </a:cubicBezTo>
                  <a:cubicBezTo>
                    <a:pt x="34231" y="124080"/>
                    <a:pt x="32785" y="119509"/>
                    <a:pt x="30234" y="114619"/>
                  </a:cubicBezTo>
                  <a:cubicBezTo>
                    <a:pt x="27682" y="109729"/>
                    <a:pt x="25152" y="105668"/>
                    <a:pt x="22643" y="102436"/>
                  </a:cubicBezTo>
                  <a:cubicBezTo>
                    <a:pt x="20135" y="99204"/>
                    <a:pt x="16967" y="95505"/>
                    <a:pt x="13140" y="91338"/>
                  </a:cubicBezTo>
                  <a:cubicBezTo>
                    <a:pt x="4380" y="81728"/>
                    <a:pt x="0" y="70332"/>
                    <a:pt x="0" y="57150"/>
                  </a:cubicBezTo>
                  <a:cubicBezTo>
                    <a:pt x="0" y="48730"/>
                    <a:pt x="1892" y="40885"/>
                    <a:pt x="5677" y="33614"/>
                  </a:cubicBezTo>
                  <a:cubicBezTo>
                    <a:pt x="9461" y="26342"/>
                    <a:pt x="14437" y="20304"/>
                    <a:pt x="20602" y="15499"/>
                  </a:cubicBezTo>
                  <a:cubicBezTo>
                    <a:pt x="26768" y="10694"/>
                    <a:pt x="33742" y="6910"/>
                    <a:pt x="41523" y="4146"/>
                  </a:cubicBezTo>
                  <a:cubicBezTo>
                    <a:pt x="49305" y="1382"/>
                    <a:pt x="57235" y="0"/>
                    <a:pt x="65315" y="0"/>
                  </a:cubicBez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: 形状 38"/>
            <p:cNvSpPr>
              <a:spLocks/>
            </p:cNvSpPr>
            <p:nvPr/>
          </p:nvSpPr>
          <p:spPr bwMode="auto">
            <a:xfrm>
              <a:off x="1047976" y="4389750"/>
              <a:ext cx="4079154" cy="1022653"/>
            </a:xfrm>
            <a:custGeom>
              <a:avLst/>
              <a:gdLst>
                <a:gd name="T0" fmla="*/ 229 w 695"/>
                <a:gd name="T1" fmla="*/ 157 h 174"/>
                <a:gd name="T2" fmla="*/ 338 w 695"/>
                <a:gd name="T3" fmla="*/ 173 h 174"/>
                <a:gd name="T4" fmla="*/ 395 w 695"/>
                <a:gd name="T5" fmla="*/ 157 h 174"/>
                <a:gd name="T6" fmla="*/ 273 w 695"/>
                <a:gd name="T7" fmla="*/ 86 h 174"/>
                <a:gd name="T8" fmla="*/ 273 w 695"/>
                <a:gd name="T9" fmla="*/ 72 h 174"/>
                <a:gd name="T10" fmla="*/ 355 w 695"/>
                <a:gd name="T11" fmla="*/ 82 h 174"/>
                <a:gd name="T12" fmla="*/ 493 w 695"/>
                <a:gd name="T13" fmla="*/ 99 h 174"/>
                <a:gd name="T14" fmla="*/ 563 w 695"/>
                <a:gd name="T15" fmla="*/ 86 h 174"/>
                <a:gd name="T16" fmla="*/ 534 w 695"/>
                <a:gd name="T17" fmla="*/ 47 h 174"/>
                <a:gd name="T18" fmla="*/ 569 w 695"/>
                <a:gd name="T19" fmla="*/ 32 h 174"/>
                <a:gd name="T20" fmla="*/ 656 w 695"/>
                <a:gd name="T21" fmla="*/ 39 h 174"/>
                <a:gd name="T22" fmla="*/ 653 w 695"/>
                <a:gd name="T23" fmla="*/ 8 h 174"/>
                <a:gd name="T24" fmla="*/ 656 w 695"/>
                <a:gd name="T25" fmla="*/ 4 h 174"/>
                <a:gd name="T26" fmla="*/ 677 w 695"/>
                <a:gd name="T27" fmla="*/ 3 h 174"/>
                <a:gd name="T28" fmla="*/ 689 w 695"/>
                <a:gd name="T29" fmla="*/ 2 h 174"/>
                <a:gd name="T30" fmla="*/ 656 w 695"/>
                <a:gd name="T31" fmla="*/ 1 h 174"/>
                <a:gd name="T32" fmla="*/ 645 w 695"/>
                <a:gd name="T33" fmla="*/ 8 h 174"/>
                <a:gd name="T34" fmla="*/ 652 w 695"/>
                <a:gd name="T35" fmla="*/ 28 h 174"/>
                <a:gd name="T36" fmla="*/ 633 w 695"/>
                <a:gd name="T37" fmla="*/ 32 h 174"/>
                <a:gd name="T38" fmla="*/ 631 w 695"/>
                <a:gd name="T39" fmla="*/ 31 h 174"/>
                <a:gd name="T40" fmla="*/ 623 w 695"/>
                <a:gd name="T41" fmla="*/ 29 h 174"/>
                <a:gd name="T42" fmla="*/ 588 w 695"/>
                <a:gd name="T43" fmla="*/ 27 h 174"/>
                <a:gd name="T44" fmla="*/ 573 w 695"/>
                <a:gd name="T45" fmla="*/ 24 h 174"/>
                <a:gd name="T46" fmla="*/ 562 w 695"/>
                <a:gd name="T47" fmla="*/ 22 h 174"/>
                <a:gd name="T48" fmla="*/ 532 w 695"/>
                <a:gd name="T49" fmla="*/ 21 h 174"/>
                <a:gd name="T50" fmla="*/ 498 w 695"/>
                <a:gd name="T51" fmla="*/ 36 h 174"/>
                <a:gd name="T52" fmla="*/ 500 w 695"/>
                <a:gd name="T53" fmla="*/ 43 h 174"/>
                <a:gd name="T54" fmla="*/ 516 w 695"/>
                <a:gd name="T55" fmla="*/ 47 h 174"/>
                <a:gd name="T56" fmla="*/ 509 w 695"/>
                <a:gd name="T57" fmla="*/ 51 h 174"/>
                <a:gd name="T58" fmla="*/ 529 w 695"/>
                <a:gd name="T59" fmla="*/ 74 h 174"/>
                <a:gd name="T60" fmla="*/ 535 w 695"/>
                <a:gd name="T61" fmla="*/ 83 h 174"/>
                <a:gd name="T62" fmla="*/ 515 w 695"/>
                <a:gd name="T63" fmla="*/ 91 h 174"/>
                <a:gd name="T64" fmla="*/ 466 w 695"/>
                <a:gd name="T65" fmla="*/ 86 h 174"/>
                <a:gd name="T66" fmla="*/ 444 w 695"/>
                <a:gd name="T67" fmla="*/ 84 h 174"/>
                <a:gd name="T68" fmla="*/ 435 w 695"/>
                <a:gd name="T69" fmla="*/ 82 h 174"/>
                <a:gd name="T70" fmla="*/ 418 w 695"/>
                <a:gd name="T71" fmla="*/ 82 h 174"/>
                <a:gd name="T72" fmla="*/ 383 w 695"/>
                <a:gd name="T73" fmla="*/ 77 h 174"/>
                <a:gd name="T74" fmla="*/ 346 w 695"/>
                <a:gd name="T75" fmla="*/ 71 h 174"/>
                <a:gd name="T76" fmla="*/ 307 w 695"/>
                <a:gd name="T77" fmla="*/ 68 h 174"/>
                <a:gd name="T78" fmla="*/ 240 w 695"/>
                <a:gd name="T79" fmla="*/ 69 h 174"/>
                <a:gd name="T80" fmla="*/ 241 w 695"/>
                <a:gd name="T81" fmla="*/ 78 h 174"/>
                <a:gd name="T82" fmla="*/ 247 w 695"/>
                <a:gd name="T83" fmla="*/ 84 h 174"/>
                <a:gd name="T84" fmla="*/ 245 w 695"/>
                <a:gd name="T85" fmla="*/ 86 h 174"/>
                <a:gd name="T86" fmla="*/ 269 w 695"/>
                <a:gd name="T87" fmla="*/ 98 h 174"/>
                <a:gd name="T88" fmla="*/ 293 w 695"/>
                <a:gd name="T89" fmla="*/ 111 h 174"/>
                <a:gd name="T90" fmla="*/ 308 w 695"/>
                <a:gd name="T91" fmla="*/ 118 h 174"/>
                <a:gd name="T92" fmla="*/ 332 w 695"/>
                <a:gd name="T93" fmla="*/ 128 h 174"/>
                <a:gd name="T94" fmla="*/ 352 w 695"/>
                <a:gd name="T95" fmla="*/ 144 h 174"/>
                <a:gd name="T96" fmla="*/ 371 w 695"/>
                <a:gd name="T97" fmla="*/ 156 h 174"/>
                <a:gd name="T98" fmla="*/ 370 w 695"/>
                <a:gd name="T99" fmla="*/ 167 h 174"/>
                <a:gd name="T100" fmla="*/ 281 w 695"/>
                <a:gd name="T101" fmla="*/ 157 h 174"/>
                <a:gd name="T102" fmla="*/ 249 w 695"/>
                <a:gd name="T103" fmla="*/ 152 h 174"/>
                <a:gd name="T104" fmla="*/ 160 w 695"/>
                <a:gd name="T105" fmla="*/ 140 h 174"/>
                <a:gd name="T106" fmla="*/ 79 w 695"/>
                <a:gd name="T107" fmla="*/ 123 h 174"/>
                <a:gd name="T108" fmla="*/ 656 w 695"/>
                <a:gd name="T109" fmla="*/ 33 h 174"/>
                <a:gd name="T110" fmla="*/ 648 w 695"/>
                <a:gd name="T111" fmla="*/ 5 h 174"/>
                <a:gd name="T112" fmla="*/ 655 w 695"/>
                <a:gd name="T113" fmla="*/ 33 h 174"/>
                <a:gd name="T114" fmla="*/ 648 w 695"/>
                <a:gd name="T115" fmla="*/ 37 h 174"/>
                <a:gd name="T116" fmla="*/ 535 w 695"/>
                <a:gd name="T117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5" h="174">
                  <a:moveTo>
                    <a:pt x="78" y="130"/>
                  </a:moveTo>
                  <a:cubicBezTo>
                    <a:pt x="88" y="132"/>
                    <a:pt x="101" y="134"/>
                    <a:pt x="109" y="136"/>
                  </a:cubicBezTo>
                  <a:cubicBezTo>
                    <a:pt x="147" y="143"/>
                    <a:pt x="179" y="151"/>
                    <a:pt x="220" y="157"/>
                  </a:cubicBezTo>
                  <a:cubicBezTo>
                    <a:pt x="219" y="157"/>
                    <a:pt x="222" y="157"/>
                    <a:pt x="225" y="157"/>
                  </a:cubicBezTo>
                  <a:cubicBezTo>
                    <a:pt x="224" y="157"/>
                    <a:pt x="224" y="157"/>
                    <a:pt x="224" y="157"/>
                  </a:cubicBezTo>
                  <a:cubicBezTo>
                    <a:pt x="229" y="157"/>
                    <a:pt x="229" y="157"/>
                    <a:pt x="229" y="157"/>
                  </a:cubicBezTo>
                  <a:cubicBezTo>
                    <a:pt x="232" y="157"/>
                    <a:pt x="229" y="158"/>
                    <a:pt x="226" y="158"/>
                  </a:cubicBezTo>
                  <a:cubicBezTo>
                    <a:pt x="242" y="160"/>
                    <a:pt x="257" y="162"/>
                    <a:pt x="272" y="165"/>
                  </a:cubicBezTo>
                  <a:cubicBezTo>
                    <a:pt x="275" y="164"/>
                    <a:pt x="280" y="166"/>
                    <a:pt x="283" y="165"/>
                  </a:cubicBezTo>
                  <a:cubicBezTo>
                    <a:pt x="283" y="166"/>
                    <a:pt x="283" y="166"/>
                    <a:pt x="282" y="166"/>
                  </a:cubicBezTo>
                  <a:cubicBezTo>
                    <a:pt x="294" y="167"/>
                    <a:pt x="295" y="167"/>
                    <a:pt x="303" y="169"/>
                  </a:cubicBezTo>
                  <a:cubicBezTo>
                    <a:pt x="314" y="171"/>
                    <a:pt x="325" y="172"/>
                    <a:pt x="338" y="173"/>
                  </a:cubicBezTo>
                  <a:cubicBezTo>
                    <a:pt x="346" y="174"/>
                    <a:pt x="351" y="174"/>
                    <a:pt x="366" y="173"/>
                  </a:cubicBezTo>
                  <a:cubicBezTo>
                    <a:pt x="367" y="173"/>
                    <a:pt x="372" y="173"/>
                    <a:pt x="375" y="172"/>
                  </a:cubicBezTo>
                  <a:cubicBezTo>
                    <a:pt x="379" y="171"/>
                    <a:pt x="379" y="171"/>
                    <a:pt x="379" y="171"/>
                  </a:cubicBezTo>
                  <a:cubicBezTo>
                    <a:pt x="396" y="166"/>
                    <a:pt x="387" y="169"/>
                    <a:pt x="391" y="167"/>
                  </a:cubicBezTo>
                  <a:cubicBezTo>
                    <a:pt x="398" y="163"/>
                    <a:pt x="396" y="163"/>
                    <a:pt x="397" y="161"/>
                  </a:cubicBezTo>
                  <a:cubicBezTo>
                    <a:pt x="397" y="160"/>
                    <a:pt x="396" y="158"/>
                    <a:pt x="395" y="157"/>
                  </a:cubicBezTo>
                  <a:cubicBezTo>
                    <a:pt x="389" y="149"/>
                    <a:pt x="378" y="143"/>
                    <a:pt x="368" y="136"/>
                  </a:cubicBezTo>
                  <a:cubicBezTo>
                    <a:pt x="347" y="123"/>
                    <a:pt x="322" y="111"/>
                    <a:pt x="300" y="97"/>
                  </a:cubicBezTo>
                  <a:cubicBezTo>
                    <a:pt x="292" y="96"/>
                    <a:pt x="289" y="93"/>
                    <a:pt x="282" y="92"/>
                  </a:cubicBezTo>
                  <a:cubicBezTo>
                    <a:pt x="283" y="91"/>
                    <a:pt x="283" y="91"/>
                    <a:pt x="283" y="91"/>
                  </a:cubicBezTo>
                  <a:cubicBezTo>
                    <a:pt x="278" y="90"/>
                    <a:pt x="279" y="89"/>
                    <a:pt x="277" y="86"/>
                  </a:cubicBezTo>
                  <a:cubicBezTo>
                    <a:pt x="276" y="86"/>
                    <a:pt x="275" y="85"/>
                    <a:pt x="273" y="86"/>
                  </a:cubicBezTo>
                  <a:cubicBezTo>
                    <a:pt x="270" y="85"/>
                    <a:pt x="274" y="83"/>
                    <a:pt x="271" y="82"/>
                  </a:cubicBezTo>
                  <a:cubicBezTo>
                    <a:pt x="272" y="82"/>
                    <a:pt x="270" y="83"/>
                    <a:pt x="270" y="82"/>
                  </a:cubicBezTo>
                  <a:cubicBezTo>
                    <a:pt x="262" y="79"/>
                    <a:pt x="272" y="82"/>
                    <a:pt x="269" y="77"/>
                  </a:cubicBezTo>
                  <a:cubicBezTo>
                    <a:pt x="267" y="76"/>
                    <a:pt x="264" y="74"/>
                    <a:pt x="262" y="72"/>
                  </a:cubicBezTo>
                  <a:cubicBezTo>
                    <a:pt x="265" y="72"/>
                    <a:pt x="269" y="72"/>
                    <a:pt x="272" y="73"/>
                  </a:cubicBezTo>
                  <a:cubicBezTo>
                    <a:pt x="270" y="73"/>
                    <a:pt x="271" y="72"/>
                    <a:pt x="273" y="72"/>
                  </a:cubicBezTo>
                  <a:cubicBezTo>
                    <a:pt x="273" y="74"/>
                    <a:pt x="281" y="72"/>
                    <a:pt x="284" y="73"/>
                  </a:cubicBezTo>
                  <a:cubicBezTo>
                    <a:pt x="283" y="73"/>
                    <a:pt x="281" y="73"/>
                    <a:pt x="280" y="73"/>
                  </a:cubicBezTo>
                  <a:cubicBezTo>
                    <a:pt x="288" y="75"/>
                    <a:pt x="297" y="75"/>
                    <a:pt x="304" y="76"/>
                  </a:cubicBezTo>
                  <a:cubicBezTo>
                    <a:pt x="314" y="76"/>
                    <a:pt x="320" y="79"/>
                    <a:pt x="327" y="78"/>
                  </a:cubicBezTo>
                  <a:cubicBezTo>
                    <a:pt x="325" y="79"/>
                    <a:pt x="330" y="79"/>
                    <a:pt x="331" y="80"/>
                  </a:cubicBezTo>
                  <a:cubicBezTo>
                    <a:pt x="341" y="79"/>
                    <a:pt x="345" y="82"/>
                    <a:pt x="355" y="82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76" y="85"/>
                    <a:pt x="398" y="88"/>
                    <a:pt x="422" y="90"/>
                  </a:cubicBezTo>
                  <a:cubicBezTo>
                    <a:pt x="436" y="92"/>
                    <a:pt x="446" y="95"/>
                    <a:pt x="463" y="96"/>
                  </a:cubicBezTo>
                  <a:cubicBezTo>
                    <a:pt x="466" y="96"/>
                    <a:pt x="464" y="96"/>
                    <a:pt x="467" y="96"/>
                  </a:cubicBezTo>
                  <a:cubicBezTo>
                    <a:pt x="470" y="96"/>
                    <a:pt x="466" y="96"/>
                    <a:pt x="467" y="96"/>
                  </a:cubicBezTo>
                  <a:cubicBezTo>
                    <a:pt x="475" y="97"/>
                    <a:pt x="483" y="98"/>
                    <a:pt x="493" y="99"/>
                  </a:cubicBezTo>
                  <a:cubicBezTo>
                    <a:pt x="494" y="99"/>
                    <a:pt x="497" y="99"/>
                    <a:pt x="497" y="99"/>
                  </a:cubicBezTo>
                  <a:cubicBezTo>
                    <a:pt x="501" y="100"/>
                    <a:pt x="508" y="100"/>
                    <a:pt x="516" y="100"/>
                  </a:cubicBezTo>
                  <a:cubicBezTo>
                    <a:pt x="520" y="100"/>
                    <a:pt x="524" y="100"/>
                    <a:pt x="530" y="100"/>
                  </a:cubicBezTo>
                  <a:cubicBezTo>
                    <a:pt x="534" y="101"/>
                    <a:pt x="558" y="94"/>
                    <a:pt x="557" y="93"/>
                  </a:cubicBezTo>
                  <a:cubicBezTo>
                    <a:pt x="549" y="96"/>
                    <a:pt x="562" y="89"/>
                    <a:pt x="560" y="87"/>
                  </a:cubicBezTo>
                  <a:cubicBezTo>
                    <a:pt x="561" y="86"/>
                    <a:pt x="562" y="86"/>
                    <a:pt x="563" y="86"/>
                  </a:cubicBezTo>
                  <a:cubicBezTo>
                    <a:pt x="564" y="83"/>
                    <a:pt x="563" y="81"/>
                    <a:pt x="563" y="77"/>
                  </a:cubicBezTo>
                  <a:cubicBezTo>
                    <a:pt x="562" y="76"/>
                    <a:pt x="559" y="76"/>
                    <a:pt x="559" y="74"/>
                  </a:cubicBezTo>
                  <a:cubicBezTo>
                    <a:pt x="561" y="72"/>
                    <a:pt x="557" y="70"/>
                    <a:pt x="557" y="68"/>
                  </a:cubicBezTo>
                  <a:cubicBezTo>
                    <a:pt x="554" y="69"/>
                    <a:pt x="551" y="68"/>
                    <a:pt x="550" y="66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8" y="61"/>
                    <a:pt x="545" y="52"/>
                    <a:pt x="534" y="47"/>
                  </a:cubicBezTo>
                  <a:cubicBezTo>
                    <a:pt x="536" y="46"/>
                    <a:pt x="536" y="46"/>
                    <a:pt x="536" y="46"/>
                  </a:cubicBezTo>
                  <a:cubicBezTo>
                    <a:pt x="528" y="41"/>
                    <a:pt x="524" y="34"/>
                    <a:pt x="521" y="29"/>
                  </a:cubicBezTo>
                  <a:cubicBezTo>
                    <a:pt x="521" y="29"/>
                    <a:pt x="520" y="30"/>
                    <a:pt x="527" y="30"/>
                  </a:cubicBezTo>
                  <a:cubicBezTo>
                    <a:pt x="534" y="29"/>
                    <a:pt x="537" y="29"/>
                    <a:pt x="543" y="29"/>
                  </a:cubicBezTo>
                  <a:cubicBezTo>
                    <a:pt x="546" y="29"/>
                    <a:pt x="546" y="30"/>
                    <a:pt x="547" y="30"/>
                  </a:cubicBezTo>
                  <a:cubicBezTo>
                    <a:pt x="555" y="31"/>
                    <a:pt x="560" y="33"/>
                    <a:pt x="569" y="32"/>
                  </a:cubicBezTo>
                  <a:cubicBezTo>
                    <a:pt x="568" y="33"/>
                    <a:pt x="568" y="33"/>
                    <a:pt x="568" y="33"/>
                  </a:cubicBezTo>
                  <a:cubicBezTo>
                    <a:pt x="575" y="33"/>
                    <a:pt x="586" y="34"/>
                    <a:pt x="592" y="35"/>
                  </a:cubicBezTo>
                  <a:cubicBezTo>
                    <a:pt x="595" y="35"/>
                    <a:pt x="603" y="36"/>
                    <a:pt x="601" y="35"/>
                  </a:cubicBezTo>
                  <a:cubicBezTo>
                    <a:pt x="604" y="35"/>
                    <a:pt x="600" y="36"/>
                    <a:pt x="605" y="36"/>
                  </a:cubicBezTo>
                  <a:cubicBezTo>
                    <a:pt x="600" y="36"/>
                    <a:pt x="600" y="36"/>
                    <a:pt x="600" y="36"/>
                  </a:cubicBezTo>
                  <a:cubicBezTo>
                    <a:pt x="618" y="38"/>
                    <a:pt x="625" y="42"/>
                    <a:pt x="656" y="39"/>
                  </a:cubicBezTo>
                  <a:cubicBezTo>
                    <a:pt x="672" y="35"/>
                    <a:pt x="667" y="30"/>
                    <a:pt x="667" y="26"/>
                  </a:cubicBezTo>
                  <a:cubicBezTo>
                    <a:pt x="665" y="25"/>
                    <a:pt x="664" y="21"/>
                    <a:pt x="659" y="21"/>
                  </a:cubicBezTo>
                  <a:cubicBezTo>
                    <a:pt x="661" y="20"/>
                    <a:pt x="661" y="20"/>
                    <a:pt x="661" y="20"/>
                  </a:cubicBezTo>
                  <a:cubicBezTo>
                    <a:pt x="659" y="18"/>
                    <a:pt x="657" y="14"/>
                    <a:pt x="655" y="11"/>
                  </a:cubicBezTo>
                  <a:cubicBezTo>
                    <a:pt x="655" y="9"/>
                    <a:pt x="653" y="10"/>
                    <a:pt x="651" y="8"/>
                  </a:cubicBezTo>
                  <a:cubicBezTo>
                    <a:pt x="653" y="8"/>
                    <a:pt x="653" y="8"/>
                    <a:pt x="653" y="8"/>
                  </a:cubicBezTo>
                  <a:cubicBezTo>
                    <a:pt x="651" y="6"/>
                    <a:pt x="649" y="6"/>
                    <a:pt x="647" y="6"/>
                  </a:cubicBezTo>
                  <a:cubicBezTo>
                    <a:pt x="648" y="5"/>
                    <a:pt x="648" y="5"/>
                    <a:pt x="648" y="5"/>
                  </a:cubicBezTo>
                  <a:cubicBezTo>
                    <a:pt x="649" y="5"/>
                    <a:pt x="650" y="4"/>
                    <a:pt x="651" y="4"/>
                  </a:cubicBezTo>
                  <a:cubicBezTo>
                    <a:pt x="652" y="5"/>
                    <a:pt x="653" y="5"/>
                    <a:pt x="654" y="5"/>
                  </a:cubicBezTo>
                  <a:cubicBezTo>
                    <a:pt x="653" y="5"/>
                    <a:pt x="654" y="5"/>
                    <a:pt x="654" y="4"/>
                  </a:cubicBezTo>
                  <a:cubicBezTo>
                    <a:pt x="655" y="4"/>
                    <a:pt x="655" y="4"/>
                    <a:pt x="656" y="4"/>
                  </a:cubicBezTo>
                  <a:cubicBezTo>
                    <a:pt x="662" y="4"/>
                    <a:pt x="666" y="4"/>
                    <a:pt x="668" y="3"/>
                  </a:cubicBezTo>
                  <a:cubicBezTo>
                    <a:pt x="666" y="4"/>
                    <a:pt x="671" y="4"/>
                    <a:pt x="667" y="4"/>
                  </a:cubicBezTo>
                  <a:cubicBezTo>
                    <a:pt x="671" y="4"/>
                    <a:pt x="674" y="4"/>
                    <a:pt x="677" y="4"/>
                  </a:cubicBezTo>
                  <a:cubicBezTo>
                    <a:pt x="676" y="4"/>
                    <a:pt x="675" y="4"/>
                    <a:pt x="674" y="4"/>
                  </a:cubicBezTo>
                  <a:cubicBezTo>
                    <a:pt x="678" y="3"/>
                    <a:pt x="682" y="3"/>
                    <a:pt x="682" y="3"/>
                  </a:cubicBezTo>
                  <a:cubicBezTo>
                    <a:pt x="680" y="3"/>
                    <a:pt x="679" y="3"/>
                    <a:pt x="677" y="3"/>
                  </a:cubicBezTo>
                  <a:cubicBezTo>
                    <a:pt x="679" y="2"/>
                    <a:pt x="687" y="2"/>
                    <a:pt x="687" y="3"/>
                  </a:cubicBezTo>
                  <a:cubicBezTo>
                    <a:pt x="687" y="4"/>
                    <a:pt x="681" y="4"/>
                    <a:pt x="683" y="4"/>
                  </a:cubicBezTo>
                  <a:cubicBezTo>
                    <a:pt x="695" y="4"/>
                    <a:pt x="695" y="4"/>
                    <a:pt x="695" y="4"/>
                  </a:cubicBezTo>
                  <a:cubicBezTo>
                    <a:pt x="692" y="4"/>
                    <a:pt x="691" y="3"/>
                    <a:pt x="693" y="3"/>
                  </a:cubicBezTo>
                  <a:cubicBezTo>
                    <a:pt x="688" y="3"/>
                    <a:pt x="688" y="3"/>
                    <a:pt x="688" y="3"/>
                  </a:cubicBezTo>
                  <a:cubicBezTo>
                    <a:pt x="689" y="2"/>
                    <a:pt x="689" y="2"/>
                    <a:pt x="689" y="2"/>
                  </a:cubicBezTo>
                  <a:cubicBezTo>
                    <a:pt x="682" y="2"/>
                    <a:pt x="677" y="1"/>
                    <a:pt x="668" y="1"/>
                  </a:cubicBezTo>
                  <a:cubicBezTo>
                    <a:pt x="670" y="2"/>
                    <a:pt x="670" y="2"/>
                    <a:pt x="670" y="2"/>
                  </a:cubicBezTo>
                  <a:cubicBezTo>
                    <a:pt x="665" y="2"/>
                    <a:pt x="659" y="3"/>
                    <a:pt x="655" y="3"/>
                  </a:cubicBezTo>
                  <a:cubicBezTo>
                    <a:pt x="658" y="2"/>
                    <a:pt x="656" y="2"/>
                    <a:pt x="657" y="2"/>
                  </a:cubicBezTo>
                  <a:cubicBezTo>
                    <a:pt x="655" y="2"/>
                    <a:pt x="654" y="2"/>
                    <a:pt x="652" y="2"/>
                  </a:cubicBezTo>
                  <a:cubicBezTo>
                    <a:pt x="656" y="1"/>
                    <a:pt x="656" y="1"/>
                    <a:pt x="656" y="1"/>
                  </a:cubicBezTo>
                  <a:cubicBezTo>
                    <a:pt x="655" y="1"/>
                    <a:pt x="654" y="2"/>
                    <a:pt x="652" y="2"/>
                  </a:cubicBezTo>
                  <a:cubicBezTo>
                    <a:pt x="649" y="3"/>
                    <a:pt x="655" y="0"/>
                    <a:pt x="645" y="4"/>
                  </a:cubicBezTo>
                  <a:cubicBezTo>
                    <a:pt x="644" y="4"/>
                    <a:pt x="644" y="4"/>
                    <a:pt x="644" y="4"/>
                  </a:cubicBezTo>
                  <a:cubicBezTo>
                    <a:pt x="644" y="6"/>
                    <a:pt x="643" y="7"/>
                    <a:pt x="643" y="7"/>
                  </a:cubicBezTo>
                  <a:cubicBezTo>
                    <a:pt x="643" y="7"/>
                    <a:pt x="643" y="7"/>
                    <a:pt x="643" y="7"/>
                  </a:cubicBezTo>
                  <a:cubicBezTo>
                    <a:pt x="641" y="10"/>
                    <a:pt x="645" y="6"/>
                    <a:pt x="645" y="8"/>
                  </a:cubicBezTo>
                  <a:cubicBezTo>
                    <a:pt x="644" y="9"/>
                    <a:pt x="641" y="9"/>
                    <a:pt x="640" y="11"/>
                  </a:cubicBezTo>
                  <a:cubicBezTo>
                    <a:pt x="640" y="13"/>
                    <a:pt x="645" y="16"/>
                    <a:pt x="644" y="19"/>
                  </a:cubicBezTo>
                  <a:cubicBezTo>
                    <a:pt x="647" y="21"/>
                    <a:pt x="650" y="23"/>
                    <a:pt x="653" y="24"/>
                  </a:cubicBezTo>
                  <a:cubicBezTo>
                    <a:pt x="654" y="25"/>
                    <a:pt x="649" y="25"/>
                    <a:pt x="652" y="26"/>
                  </a:cubicBezTo>
                  <a:cubicBezTo>
                    <a:pt x="650" y="26"/>
                    <a:pt x="649" y="26"/>
                    <a:pt x="648" y="27"/>
                  </a:cubicBezTo>
                  <a:cubicBezTo>
                    <a:pt x="650" y="27"/>
                    <a:pt x="650" y="30"/>
                    <a:pt x="652" y="28"/>
                  </a:cubicBezTo>
                  <a:cubicBezTo>
                    <a:pt x="653" y="30"/>
                    <a:pt x="654" y="32"/>
                    <a:pt x="653" y="33"/>
                  </a:cubicBezTo>
                  <a:cubicBezTo>
                    <a:pt x="652" y="33"/>
                    <a:pt x="650" y="33"/>
                    <a:pt x="649" y="33"/>
                  </a:cubicBezTo>
                  <a:cubicBezTo>
                    <a:pt x="648" y="34"/>
                    <a:pt x="650" y="34"/>
                    <a:pt x="646" y="34"/>
                  </a:cubicBezTo>
                  <a:cubicBezTo>
                    <a:pt x="638" y="35"/>
                    <a:pt x="640" y="33"/>
                    <a:pt x="639" y="32"/>
                  </a:cubicBezTo>
                  <a:cubicBezTo>
                    <a:pt x="643" y="32"/>
                    <a:pt x="643" y="32"/>
                    <a:pt x="643" y="32"/>
                  </a:cubicBezTo>
                  <a:cubicBezTo>
                    <a:pt x="640" y="32"/>
                    <a:pt x="637" y="32"/>
                    <a:pt x="633" y="32"/>
                  </a:cubicBezTo>
                  <a:cubicBezTo>
                    <a:pt x="635" y="30"/>
                    <a:pt x="640" y="32"/>
                    <a:pt x="643" y="32"/>
                  </a:cubicBezTo>
                  <a:cubicBezTo>
                    <a:pt x="642" y="30"/>
                    <a:pt x="642" y="30"/>
                    <a:pt x="642" y="30"/>
                  </a:cubicBezTo>
                  <a:cubicBezTo>
                    <a:pt x="636" y="29"/>
                    <a:pt x="638" y="31"/>
                    <a:pt x="632" y="30"/>
                  </a:cubicBezTo>
                  <a:cubicBezTo>
                    <a:pt x="634" y="30"/>
                    <a:pt x="634" y="30"/>
                    <a:pt x="634" y="30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28" y="30"/>
                    <a:pt x="627" y="31"/>
                    <a:pt x="631" y="31"/>
                  </a:cubicBezTo>
                  <a:cubicBezTo>
                    <a:pt x="626" y="32"/>
                    <a:pt x="627" y="31"/>
                    <a:pt x="621" y="30"/>
                  </a:cubicBezTo>
                  <a:cubicBezTo>
                    <a:pt x="618" y="31"/>
                    <a:pt x="624" y="31"/>
                    <a:pt x="622" y="31"/>
                  </a:cubicBezTo>
                  <a:cubicBezTo>
                    <a:pt x="621" y="32"/>
                    <a:pt x="617" y="32"/>
                    <a:pt x="614" y="31"/>
                  </a:cubicBezTo>
                  <a:cubicBezTo>
                    <a:pt x="609" y="31"/>
                    <a:pt x="614" y="30"/>
                    <a:pt x="613" y="30"/>
                  </a:cubicBezTo>
                  <a:cubicBezTo>
                    <a:pt x="614" y="30"/>
                    <a:pt x="618" y="30"/>
                    <a:pt x="616" y="30"/>
                  </a:cubicBezTo>
                  <a:cubicBezTo>
                    <a:pt x="624" y="30"/>
                    <a:pt x="618" y="29"/>
                    <a:pt x="623" y="29"/>
                  </a:cubicBezTo>
                  <a:cubicBezTo>
                    <a:pt x="619" y="27"/>
                    <a:pt x="617" y="28"/>
                    <a:pt x="615" y="28"/>
                  </a:cubicBezTo>
                  <a:cubicBezTo>
                    <a:pt x="616" y="29"/>
                    <a:pt x="612" y="29"/>
                    <a:pt x="613" y="29"/>
                  </a:cubicBezTo>
                  <a:cubicBezTo>
                    <a:pt x="600" y="30"/>
                    <a:pt x="611" y="27"/>
                    <a:pt x="603" y="27"/>
                  </a:cubicBezTo>
                  <a:cubicBezTo>
                    <a:pt x="602" y="28"/>
                    <a:pt x="589" y="27"/>
                    <a:pt x="591" y="29"/>
                  </a:cubicBezTo>
                  <a:cubicBezTo>
                    <a:pt x="589" y="29"/>
                    <a:pt x="586" y="29"/>
                    <a:pt x="585" y="29"/>
                  </a:cubicBezTo>
                  <a:cubicBezTo>
                    <a:pt x="589" y="28"/>
                    <a:pt x="583" y="28"/>
                    <a:pt x="588" y="27"/>
                  </a:cubicBezTo>
                  <a:cubicBezTo>
                    <a:pt x="586" y="27"/>
                    <a:pt x="586" y="27"/>
                    <a:pt x="586" y="27"/>
                  </a:cubicBezTo>
                  <a:cubicBezTo>
                    <a:pt x="592" y="27"/>
                    <a:pt x="592" y="27"/>
                    <a:pt x="592" y="27"/>
                  </a:cubicBezTo>
                  <a:cubicBezTo>
                    <a:pt x="590" y="26"/>
                    <a:pt x="587" y="24"/>
                    <a:pt x="586" y="24"/>
                  </a:cubicBezTo>
                  <a:cubicBezTo>
                    <a:pt x="581" y="24"/>
                    <a:pt x="586" y="25"/>
                    <a:pt x="580" y="24"/>
                  </a:cubicBezTo>
                  <a:cubicBezTo>
                    <a:pt x="583" y="24"/>
                    <a:pt x="581" y="23"/>
                    <a:pt x="579" y="23"/>
                  </a:cubicBezTo>
                  <a:cubicBezTo>
                    <a:pt x="582" y="24"/>
                    <a:pt x="576" y="24"/>
                    <a:pt x="573" y="24"/>
                  </a:cubicBezTo>
                  <a:cubicBezTo>
                    <a:pt x="569" y="24"/>
                    <a:pt x="567" y="23"/>
                    <a:pt x="568" y="23"/>
                  </a:cubicBezTo>
                  <a:cubicBezTo>
                    <a:pt x="574" y="22"/>
                    <a:pt x="574" y="22"/>
                    <a:pt x="574" y="22"/>
                  </a:cubicBezTo>
                  <a:cubicBezTo>
                    <a:pt x="570" y="23"/>
                    <a:pt x="573" y="22"/>
                    <a:pt x="570" y="22"/>
                  </a:cubicBezTo>
                  <a:cubicBezTo>
                    <a:pt x="568" y="22"/>
                    <a:pt x="564" y="23"/>
                    <a:pt x="562" y="23"/>
                  </a:cubicBezTo>
                  <a:cubicBezTo>
                    <a:pt x="558" y="23"/>
                    <a:pt x="558" y="22"/>
                    <a:pt x="556" y="22"/>
                  </a:cubicBezTo>
                  <a:cubicBezTo>
                    <a:pt x="562" y="22"/>
                    <a:pt x="562" y="22"/>
                    <a:pt x="562" y="22"/>
                  </a:cubicBezTo>
                  <a:cubicBezTo>
                    <a:pt x="556" y="22"/>
                    <a:pt x="564" y="21"/>
                    <a:pt x="556" y="21"/>
                  </a:cubicBezTo>
                  <a:cubicBezTo>
                    <a:pt x="553" y="21"/>
                    <a:pt x="553" y="21"/>
                    <a:pt x="553" y="21"/>
                  </a:cubicBezTo>
                  <a:cubicBezTo>
                    <a:pt x="552" y="21"/>
                    <a:pt x="552" y="21"/>
                    <a:pt x="554" y="20"/>
                  </a:cubicBezTo>
                  <a:cubicBezTo>
                    <a:pt x="552" y="21"/>
                    <a:pt x="548" y="21"/>
                    <a:pt x="546" y="21"/>
                  </a:cubicBezTo>
                  <a:cubicBezTo>
                    <a:pt x="546" y="20"/>
                    <a:pt x="546" y="20"/>
                    <a:pt x="546" y="20"/>
                  </a:cubicBezTo>
                  <a:cubicBezTo>
                    <a:pt x="543" y="20"/>
                    <a:pt x="536" y="21"/>
                    <a:pt x="532" y="21"/>
                  </a:cubicBezTo>
                  <a:cubicBezTo>
                    <a:pt x="534" y="22"/>
                    <a:pt x="538" y="20"/>
                    <a:pt x="543" y="21"/>
                  </a:cubicBezTo>
                  <a:cubicBezTo>
                    <a:pt x="545" y="22"/>
                    <a:pt x="536" y="22"/>
                    <a:pt x="534" y="22"/>
                  </a:cubicBezTo>
                  <a:cubicBezTo>
                    <a:pt x="537" y="21"/>
                    <a:pt x="523" y="22"/>
                    <a:pt x="513" y="25"/>
                  </a:cubicBezTo>
                  <a:cubicBezTo>
                    <a:pt x="507" y="26"/>
                    <a:pt x="500" y="29"/>
                    <a:pt x="500" y="29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493" y="32"/>
                    <a:pt x="499" y="34"/>
                    <a:pt x="498" y="36"/>
                  </a:cubicBezTo>
                  <a:cubicBezTo>
                    <a:pt x="496" y="35"/>
                    <a:pt x="494" y="35"/>
                    <a:pt x="494" y="37"/>
                  </a:cubicBezTo>
                  <a:cubicBezTo>
                    <a:pt x="497" y="35"/>
                    <a:pt x="499" y="38"/>
                    <a:pt x="501" y="37"/>
                  </a:cubicBezTo>
                  <a:cubicBezTo>
                    <a:pt x="501" y="39"/>
                    <a:pt x="496" y="37"/>
                    <a:pt x="494" y="38"/>
                  </a:cubicBezTo>
                  <a:cubicBezTo>
                    <a:pt x="497" y="39"/>
                    <a:pt x="494" y="41"/>
                    <a:pt x="498" y="41"/>
                  </a:cubicBezTo>
                  <a:cubicBezTo>
                    <a:pt x="498" y="40"/>
                    <a:pt x="500" y="41"/>
                    <a:pt x="502" y="41"/>
                  </a:cubicBezTo>
                  <a:cubicBezTo>
                    <a:pt x="503" y="43"/>
                    <a:pt x="500" y="41"/>
                    <a:pt x="500" y="43"/>
                  </a:cubicBezTo>
                  <a:cubicBezTo>
                    <a:pt x="501" y="43"/>
                    <a:pt x="504" y="44"/>
                    <a:pt x="504" y="42"/>
                  </a:cubicBezTo>
                  <a:cubicBezTo>
                    <a:pt x="504" y="43"/>
                    <a:pt x="509" y="44"/>
                    <a:pt x="507" y="45"/>
                  </a:cubicBezTo>
                  <a:cubicBezTo>
                    <a:pt x="506" y="46"/>
                    <a:pt x="505" y="44"/>
                    <a:pt x="504" y="45"/>
                  </a:cubicBezTo>
                  <a:cubicBezTo>
                    <a:pt x="505" y="47"/>
                    <a:pt x="510" y="45"/>
                    <a:pt x="513" y="47"/>
                  </a:cubicBezTo>
                  <a:cubicBezTo>
                    <a:pt x="513" y="45"/>
                    <a:pt x="518" y="45"/>
                    <a:pt x="520" y="46"/>
                  </a:cubicBezTo>
                  <a:cubicBezTo>
                    <a:pt x="521" y="49"/>
                    <a:pt x="518" y="45"/>
                    <a:pt x="516" y="47"/>
                  </a:cubicBezTo>
                  <a:cubicBezTo>
                    <a:pt x="517" y="48"/>
                    <a:pt x="517" y="48"/>
                    <a:pt x="517" y="48"/>
                  </a:cubicBezTo>
                  <a:cubicBezTo>
                    <a:pt x="515" y="50"/>
                    <a:pt x="508" y="46"/>
                    <a:pt x="506" y="48"/>
                  </a:cubicBezTo>
                  <a:cubicBezTo>
                    <a:pt x="509" y="49"/>
                    <a:pt x="509" y="49"/>
                    <a:pt x="509" y="49"/>
                  </a:cubicBezTo>
                  <a:cubicBezTo>
                    <a:pt x="507" y="49"/>
                    <a:pt x="505" y="49"/>
                    <a:pt x="504" y="50"/>
                  </a:cubicBezTo>
                  <a:cubicBezTo>
                    <a:pt x="507" y="50"/>
                    <a:pt x="507" y="52"/>
                    <a:pt x="508" y="52"/>
                  </a:cubicBezTo>
                  <a:cubicBezTo>
                    <a:pt x="511" y="52"/>
                    <a:pt x="507" y="52"/>
                    <a:pt x="509" y="51"/>
                  </a:cubicBezTo>
                  <a:cubicBezTo>
                    <a:pt x="510" y="52"/>
                    <a:pt x="514" y="52"/>
                    <a:pt x="515" y="54"/>
                  </a:cubicBezTo>
                  <a:cubicBezTo>
                    <a:pt x="512" y="53"/>
                    <a:pt x="512" y="55"/>
                    <a:pt x="510" y="55"/>
                  </a:cubicBezTo>
                  <a:cubicBezTo>
                    <a:pt x="510" y="56"/>
                    <a:pt x="513" y="55"/>
                    <a:pt x="513" y="56"/>
                  </a:cubicBezTo>
                  <a:cubicBezTo>
                    <a:pt x="512" y="56"/>
                    <a:pt x="512" y="56"/>
                    <a:pt x="512" y="56"/>
                  </a:cubicBezTo>
                  <a:cubicBezTo>
                    <a:pt x="516" y="61"/>
                    <a:pt x="521" y="66"/>
                    <a:pt x="530" y="69"/>
                  </a:cubicBezTo>
                  <a:cubicBezTo>
                    <a:pt x="528" y="70"/>
                    <a:pt x="529" y="72"/>
                    <a:pt x="529" y="74"/>
                  </a:cubicBezTo>
                  <a:cubicBezTo>
                    <a:pt x="529" y="73"/>
                    <a:pt x="531" y="74"/>
                    <a:pt x="532" y="74"/>
                  </a:cubicBezTo>
                  <a:cubicBezTo>
                    <a:pt x="530" y="76"/>
                    <a:pt x="530" y="76"/>
                    <a:pt x="530" y="76"/>
                  </a:cubicBezTo>
                  <a:cubicBezTo>
                    <a:pt x="530" y="78"/>
                    <a:pt x="533" y="79"/>
                    <a:pt x="535" y="80"/>
                  </a:cubicBezTo>
                  <a:cubicBezTo>
                    <a:pt x="535" y="80"/>
                    <a:pt x="534" y="80"/>
                    <a:pt x="534" y="80"/>
                  </a:cubicBezTo>
                  <a:cubicBezTo>
                    <a:pt x="533" y="82"/>
                    <a:pt x="536" y="81"/>
                    <a:pt x="537" y="82"/>
                  </a:cubicBezTo>
                  <a:cubicBezTo>
                    <a:pt x="535" y="83"/>
                    <a:pt x="535" y="83"/>
                    <a:pt x="535" y="83"/>
                  </a:cubicBezTo>
                  <a:cubicBezTo>
                    <a:pt x="537" y="83"/>
                    <a:pt x="537" y="83"/>
                    <a:pt x="537" y="83"/>
                  </a:cubicBezTo>
                  <a:cubicBezTo>
                    <a:pt x="538" y="84"/>
                    <a:pt x="538" y="86"/>
                    <a:pt x="535" y="86"/>
                  </a:cubicBezTo>
                  <a:cubicBezTo>
                    <a:pt x="536" y="86"/>
                    <a:pt x="536" y="87"/>
                    <a:pt x="537" y="86"/>
                  </a:cubicBezTo>
                  <a:cubicBezTo>
                    <a:pt x="536" y="87"/>
                    <a:pt x="535" y="90"/>
                    <a:pt x="535" y="91"/>
                  </a:cubicBezTo>
                  <a:cubicBezTo>
                    <a:pt x="530" y="91"/>
                    <a:pt x="523" y="91"/>
                    <a:pt x="518" y="91"/>
                  </a:cubicBezTo>
                  <a:cubicBezTo>
                    <a:pt x="516" y="91"/>
                    <a:pt x="516" y="91"/>
                    <a:pt x="515" y="91"/>
                  </a:cubicBezTo>
                  <a:cubicBezTo>
                    <a:pt x="510" y="89"/>
                    <a:pt x="499" y="90"/>
                    <a:pt x="493" y="88"/>
                  </a:cubicBezTo>
                  <a:cubicBezTo>
                    <a:pt x="494" y="89"/>
                    <a:pt x="489" y="90"/>
                    <a:pt x="485" y="90"/>
                  </a:cubicBezTo>
                  <a:cubicBezTo>
                    <a:pt x="479" y="90"/>
                    <a:pt x="486" y="88"/>
                    <a:pt x="483" y="87"/>
                  </a:cubicBezTo>
                  <a:cubicBezTo>
                    <a:pt x="480" y="87"/>
                    <a:pt x="476" y="87"/>
                    <a:pt x="475" y="87"/>
                  </a:cubicBezTo>
                  <a:cubicBezTo>
                    <a:pt x="475" y="87"/>
                    <a:pt x="475" y="87"/>
                    <a:pt x="475" y="87"/>
                  </a:cubicBezTo>
                  <a:cubicBezTo>
                    <a:pt x="472" y="87"/>
                    <a:pt x="468" y="87"/>
                    <a:pt x="466" y="86"/>
                  </a:cubicBezTo>
                  <a:cubicBezTo>
                    <a:pt x="466" y="86"/>
                    <a:pt x="466" y="86"/>
                    <a:pt x="466" y="86"/>
                  </a:cubicBezTo>
                  <a:cubicBezTo>
                    <a:pt x="464" y="86"/>
                    <a:pt x="463" y="85"/>
                    <a:pt x="460" y="85"/>
                  </a:cubicBezTo>
                  <a:cubicBezTo>
                    <a:pt x="457" y="85"/>
                    <a:pt x="453" y="84"/>
                    <a:pt x="450" y="85"/>
                  </a:cubicBezTo>
                  <a:cubicBezTo>
                    <a:pt x="450" y="84"/>
                    <a:pt x="450" y="84"/>
                    <a:pt x="450" y="84"/>
                  </a:cubicBezTo>
                  <a:cubicBezTo>
                    <a:pt x="448" y="85"/>
                    <a:pt x="448" y="85"/>
                    <a:pt x="448" y="85"/>
                  </a:cubicBezTo>
                  <a:cubicBezTo>
                    <a:pt x="444" y="84"/>
                    <a:pt x="444" y="84"/>
                    <a:pt x="444" y="84"/>
                  </a:cubicBezTo>
                  <a:cubicBezTo>
                    <a:pt x="446" y="84"/>
                    <a:pt x="447" y="83"/>
                    <a:pt x="448" y="83"/>
                  </a:cubicBezTo>
                  <a:cubicBezTo>
                    <a:pt x="444" y="82"/>
                    <a:pt x="445" y="84"/>
                    <a:pt x="442" y="84"/>
                  </a:cubicBezTo>
                  <a:cubicBezTo>
                    <a:pt x="437" y="84"/>
                    <a:pt x="439" y="83"/>
                    <a:pt x="438" y="83"/>
                  </a:cubicBezTo>
                  <a:cubicBezTo>
                    <a:pt x="440" y="83"/>
                    <a:pt x="440" y="83"/>
                    <a:pt x="441" y="83"/>
                  </a:cubicBezTo>
                  <a:cubicBezTo>
                    <a:pt x="445" y="83"/>
                    <a:pt x="440" y="83"/>
                    <a:pt x="440" y="82"/>
                  </a:cubicBezTo>
                  <a:cubicBezTo>
                    <a:pt x="440" y="82"/>
                    <a:pt x="438" y="83"/>
                    <a:pt x="435" y="82"/>
                  </a:cubicBezTo>
                  <a:cubicBezTo>
                    <a:pt x="433" y="82"/>
                    <a:pt x="428" y="82"/>
                    <a:pt x="430" y="81"/>
                  </a:cubicBezTo>
                  <a:cubicBezTo>
                    <a:pt x="427" y="81"/>
                    <a:pt x="425" y="81"/>
                    <a:pt x="423" y="81"/>
                  </a:cubicBezTo>
                  <a:cubicBezTo>
                    <a:pt x="424" y="81"/>
                    <a:pt x="427" y="82"/>
                    <a:pt x="427" y="82"/>
                  </a:cubicBezTo>
                  <a:cubicBezTo>
                    <a:pt x="425" y="82"/>
                    <a:pt x="421" y="82"/>
                    <a:pt x="421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1" y="82"/>
                    <a:pt x="417" y="81"/>
                    <a:pt x="418" y="82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81"/>
                    <a:pt x="411" y="80"/>
                    <a:pt x="408" y="80"/>
                  </a:cubicBezTo>
                  <a:cubicBezTo>
                    <a:pt x="409" y="79"/>
                    <a:pt x="413" y="79"/>
                    <a:pt x="408" y="78"/>
                  </a:cubicBezTo>
                  <a:cubicBezTo>
                    <a:pt x="402" y="78"/>
                    <a:pt x="402" y="78"/>
                    <a:pt x="402" y="78"/>
                  </a:cubicBezTo>
                  <a:cubicBezTo>
                    <a:pt x="400" y="78"/>
                    <a:pt x="399" y="78"/>
                    <a:pt x="401" y="77"/>
                  </a:cubicBezTo>
                  <a:cubicBezTo>
                    <a:pt x="393" y="76"/>
                    <a:pt x="388" y="78"/>
                    <a:pt x="383" y="77"/>
                  </a:cubicBezTo>
                  <a:cubicBezTo>
                    <a:pt x="387" y="76"/>
                    <a:pt x="385" y="76"/>
                    <a:pt x="383" y="75"/>
                  </a:cubicBezTo>
                  <a:cubicBezTo>
                    <a:pt x="383" y="75"/>
                    <a:pt x="382" y="76"/>
                    <a:pt x="380" y="76"/>
                  </a:cubicBezTo>
                  <a:cubicBezTo>
                    <a:pt x="380" y="76"/>
                    <a:pt x="383" y="75"/>
                    <a:pt x="384" y="76"/>
                  </a:cubicBezTo>
                  <a:cubicBezTo>
                    <a:pt x="384" y="77"/>
                    <a:pt x="381" y="76"/>
                    <a:pt x="379" y="76"/>
                  </a:cubicBezTo>
                  <a:cubicBezTo>
                    <a:pt x="378" y="73"/>
                    <a:pt x="361" y="73"/>
                    <a:pt x="354" y="71"/>
                  </a:cubicBezTo>
                  <a:cubicBezTo>
                    <a:pt x="352" y="72"/>
                    <a:pt x="349" y="71"/>
                    <a:pt x="346" y="71"/>
                  </a:cubicBezTo>
                  <a:cubicBezTo>
                    <a:pt x="349" y="70"/>
                    <a:pt x="340" y="71"/>
                    <a:pt x="339" y="70"/>
                  </a:cubicBezTo>
                  <a:cubicBezTo>
                    <a:pt x="338" y="71"/>
                    <a:pt x="338" y="71"/>
                    <a:pt x="338" y="71"/>
                  </a:cubicBezTo>
                  <a:cubicBezTo>
                    <a:pt x="333" y="70"/>
                    <a:pt x="325" y="71"/>
                    <a:pt x="324" y="70"/>
                  </a:cubicBezTo>
                  <a:cubicBezTo>
                    <a:pt x="321" y="69"/>
                    <a:pt x="327" y="69"/>
                    <a:pt x="329" y="69"/>
                  </a:cubicBezTo>
                  <a:cubicBezTo>
                    <a:pt x="327" y="67"/>
                    <a:pt x="314" y="69"/>
                    <a:pt x="313" y="67"/>
                  </a:cubicBezTo>
                  <a:cubicBezTo>
                    <a:pt x="312" y="67"/>
                    <a:pt x="312" y="68"/>
                    <a:pt x="307" y="68"/>
                  </a:cubicBezTo>
                  <a:cubicBezTo>
                    <a:pt x="305" y="68"/>
                    <a:pt x="299" y="66"/>
                    <a:pt x="300" y="66"/>
                  </a:cubicBezTo>
                  <a:cubicBezTo>
                    <a:pt x="297" y="66"/>
                    <a:pt x="295" y="67"/>
                    <a:pt x="293" y="66"/>
                  </a:cubicBezTo>
                  <a:cubicBezTo>
                    <a:pt x="294" y="66"/>
                    <a:pt x="295" y="66"/>
                    <a:pt x="297" y="66"/>
                  </a:cubicBezTo>
                  <a:cubicBezTo>
                    <a:pt x="292" y="65"/>
                    <a:pt x="287" y="65"/>
                    <a:pt x="282" y="65"/>
                  </a:cubicBezTo>
                  <a:cubicBezTo>
                    <a:pt x="281" y="64"/>
                    <a:pt x="271" y="64"/>
                    <a:pt x="263" y="64"/>
                  </a:cubicBezTo>
                  <a:cubicBezTo>
                    <a:pt x="259" y="65"/>
                    <a:pt x="244" y="65"/>
                    <a:pt x="240" y="69"/>
                  </a:cubicBezTo>
                  <a:cubicBezTo>
                    <a:pt x="240" y="68"/>
                    <a:pt x="238" y="69"/>
                    <a:pt x="237" y="70"/>
                  </a:cubicBezTo>
                  <a:cubicBezTo>
                    <a:pt x="235" y="72"/>
                    <a:pt x="239" y="72"/>
                    <a:pt x="239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3" y="74"/>
                    <a:pt x="237" y="76"/>
                    <a:pt x="236" y="77"/>
                  </a:cubicBezTo>
                  <a:cubicBezTo>
                    <a:pt x="238" y="76"/>
                    <a:pt x="237" y="78"/>
                    <a:pt x="239" y="77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3" y="80"/>
                    <a:pt x="242" y="78"/>
                    <a:pt x="245" y="80"/>
                  </a:cubicBezTo>
                  <a:cubicBezTo>
                    <a:pt x="246" y="81"/>
                    <a:pt x="242" y="81"/>
                    <a:pt x="242" y="81"/>
                  </a:cubicBezTo>
                  <a:cubicBezTo>
                    <a:pt x="241" y="82"/>
                    <a:pt x="243" y="82"/>
                    <a:pt x="245" y="83"/>
                  </a:cubicBezTo>
                  <a:cubicBezTo>
                    <a:pt x="245" y="83"/>
                    <a:pt x="245" y="83"/>
                    <a:pt x="246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6" y="84"/>
                    <a:pt x="246" y="84"/>
                    <a:pt x="247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6" y="84"/>
                    <a:pt x="246" y="84"/>
                    <a:pt x="245" y="83"/>
                  </a:cubicBezTo>
                  <a:cubicBezTo>
                    <a:pt x="245" y="84"/>
                    <a:pt x="246" y="84"/>
                    <a:pt x="246" y="84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50" y="87"/>
                    <a:pt x="251" y="87"/>
                  </a:cubicBezTo>
                  <a:cubicBezTo>
                    <a:pt x="252" y="90"/>
                    <a:pt x="260" y="94"/>
                    <a:pt x="263" y="95"/>
                  </a:cubicBezTo>
                  <a:cubicBezTo>
                    <a:pt x="262" y="95"/>
                    <a:pt x="262" y="95"/>
                    <a:pt x="263" y="95"/>
                  </a:cubicBezTo>
                  <a:cubicBezTo>
                    <a:pt x="265" y="96"/>
                    <a:pt x="268" y="96"/>
                    <a:pt x="267" y="96"/>
                  </a:cubicBezTo>
                  <a:cubicBezTo>
                    <a:pt x="269" y="97"/>
                    <a:pt x="266" y="97"/>
                    <a:pt x="268" y="99"/>
                  </a:cubicBezTo>
                  <a:cubicBezTo>
                    <a:pt x="268" y="99"/>
                    <a:pt x="270" y="98"/>
                    <a:pt x="269" y="98"/>
                  </a:cubicBezTo>
                  <a:cubicBezTo>
                    <a:pt x="270" y="101"/>
                    <a:pt x="279" y="102"/>
                    <a:pt x="281" y="105"/>
                  </a:cubicBezTo>
                  <a:cubicBezTo>
                    <a:pt x="280" y="105"/>
                    <a:pt x="279" y="105"/>
                    <a:pt x="278" y="105"/>
                  </a:cubicBezTo>
                  <a:cubicBezTo>
                    <a:pt x="282" y="106"/>
                    <a:pt x="285" y="108"/>
                    <a:pt x="291" y="109"/>
                  </a:cubicBezTo>
                  <a:cubicBezTo>
                    <a:pt x="289" y="109"/>
                    <a:pt x="289" y="109"/>
                    <a:pt x="287" y="109"/>
                  </a:cubicBezTo>
                  <a:cubicBezTo>
                    <a:pt x="289" y="110"/>
                    <a:pt x="292" y="112"/>
                    <a:pt x="295" y="112"/>
                  </a:cubicBezTo>
                  <a:cubicBezTo>
                    <a:pt x="295" y="111"/>
                    <a:pt x="294" y="112"/>
                    <a:pt x="293" y="111"/>
                  </a:cubicBezTo>
                  <a:cubicBezTo>
                    <a:pt x="293" y="110"/>
                    <a:pt x="298" y="111"/>
                    <a:pt x="299" y="112"/>
                  </a:cubicBezTo>
                  <a:cubicBezTo>
                    <a:pt x="299" y="112"/>
                    <a:pt x="299" y="112"/>
                    <a:pt x="299" y="112"/>
                  </a:cubicBezTo>
                  <a:cubicBezTo>
                    <a:pt x="301" y="113"/>
                    <a:pt x="302" y="113"/>
                    <a:pt x="304" y="114"/>
                  </a:cubicBezTo>
                  <a:cubicBezTo>
                    <a:pt x="304" y="115"/>
                    <a:pt x="302" y="114"/>
                    <a:pt x="302" y="115"/>
                  </a:cubicBezTo>
                  <a:cubicBezTo>
                    <a:pt x="299" y="116"/>
                    <a:pt x="304" y="118"/>
                    <a:pt x="304" y="118"/>
                  </a:cubicBezTo>
                  <a:cubicBezTo>
                    <a:pt x="306" y="118"/>
                    <a:pt x="307" y="119"/>
                    <a:pt x="308" y="118"/>
                  </a:cubicBezTo>
                  <a:cubicBezTo>
                    <a:pt x="310" y="119"/>
                    <a:pt x="307" y="119"/>
                    <a:pt x="308" y="120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17" y="121"/>
                    <a:pt x="317" y="123"/>
                    <a:pt x="314" y="122"/>
                  </a:cubicBezTo>
                  <a:cubicBezTo>
                    <a:pt x="318" y="124"/>
                    <a:pt x="324" y="124"/>
                    <a:pt x="328" y="125"/>
                  </a:cubicBezTo>
                  <a:cubicBezTo>
                    <a:pt x="329" y="126"/>
                    <a:pt x="333" y="127"/>
                    <a:pt x="334" y="128"/>
                  </a:cubicBezTo>
                  <a:cubicBezTo>
                    <a:pt x="333" y="129"/>
                    <a:pt x="334" y="127"/>
                    <a:pt x="332" y="128"/>
                  </a:cubicBezTo>
                  <a:cubicBezTo>
                    <a:pt x="332" y="129"/>
                    <a:pt x="332" y="129"/>
                    <a:pt x="332" y="129"/>
                  </a:cubicBezTo>
                  <a:cubicBezTo>
                    <a:pt x="329" y="128"/>
                    <a:pt x="329" y="130"/>
                    <a:pt x="326" y="130"/>
                  </a:cubicBezTo>
                  <a:cubicBezTo>
                    <a:pt x="329" y="131"/>
                    <a:pt x="332" y="133"/>
                    <a:pt x="335" y="135"/>
                  </a:cubicBezTo>
                  <a:cubicBezTo>
                    <a:pt x="336" y="133"/>
                    <a:pt x="340" y="137"/>
                    <a:pt x="343" y="136"/>
                  </a:cubicBezTo>
                  <a:cubicBezTo>
                    <a:pt x="347" y="138"/>
                    <a:pt x="342" y="138"/>
                    <a:pt x="342" y="139"/>
                  </a:cubicBezTo>
                  <a:cubicBezTo>
                    <a:pt x="347" y="140"/>
                    <a:pt x="349" y="143"/>
                    <a:pt x="352" y="144"/>
                  </a:cubicBezTo>
                  <a:cubicBezTo>
                    <a:pt x="352" y="144"/>
                    <a:pt x="352" y="144"/>
                    <a:pt x="351" y="144"/>
                  </a:cubicBezTo>
                  <a:cubicBezTo>
                    <a:pt x="355" y="146"/>
                    <a:pt x="358" y="149"/>
                    <a:pt x="363" y="150"/>
                  </a:cubicBezTo>
                  <a:cubicBezTo>
                    <a:pt x="363" y="150"/>
                    <a:pt x="362" y="150"/>
                    <a:pt x="361" y="150"/>
                  </a:cubicBezTo>
                  <a:cubicBezTo>
                    <a:pt x="362" y="152"/>
                    <a:pt x="366" y="149"/>
                    <a:pt x="367" y="152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8" y="153"/>
                    <a:pt x="366" y="155"/>
                    <a:pt x="371" y="156"/>
                  </a:cubicBezTo>
                  <a:cubicBezTo>
                    <a:pt x="370" y="156"/>
                    <a:pt x="369" y="156"/>
                    <a:pt x="368" y="156"/>
                  </a:cubicBezTo>
                  <a:cubicBezTo>
                    <a:pt x="371" y="157"/>
                    <a:pt x="372" y="159"/>
                    <a:pt x="376" y="160"/>
                  </a:cubicBezTo>
                  <a:cubicBezTo>
                    <a:pt x="375" y="160"/>
                    <a:pt x="374" y="160"/>
                    <a:pt x="372" y="160"/>
                  </a:cubicBezTo>
                  <a:cubicBezTo>
                    <a:pt x="372" y="161"/>
                    <a:pt x="377" y="161"/>
                    <a:pt x="376" y="162"/>
                  </a:cubicBezTo>
                  <a:cubicBezTo>
                    <a:pt x="376" y="163"/>
                    <a:pt x="375" y="164"/>
                    <a:pt x="375" y="164"/>
                  </a:cubicBezTo>
                  <a:cubicBezTo>
                    <a:pt x="378" y="164"/>
                    <a:pt x="376" y="167"/>
                    <a:pt x="370" y="167"/>
                  </a:cubicBezTo>
                  <a:cubicBezTo>
                    <a:pt x="370" y="167"/>
                    <a:pt x="368" y="167"/>
                    <a:pt x="365" y="167"/>
                  </a:cubicBezTo>
                  <a:cubicBezTo>
                    <a:pt x="339" y="166"/>
                    <a:pt x="317" y="163"/>
                    <a:pt x="293" y="161"/>
                  </a:cubicBezTo>
                  <a:cubicBezTo>
                    <a:pt x="292" y="159"/>
                    <a:pt x="300" y="161"/>
                    <a:pt x="299" y="160"/>
                  </a:cubicBezTo>
                  <a:cubicBezTo>
                    <a:pt x="297" y="161"/>
                    <a:pt x="295" y="159"/>
                    <a:pt x="288" y="159"/>
                  </a:cubicBezTo>
                  <a:cubicBezTo>
                    <a:pt x="288" y="159"/>
                    <a:pt x="288" y="159"/>
                    <a:pt x="288" y="159"/>
                  </a:cubicBezTo>
                  <a:cubicBezTo>
                    <a:pt x="285" y="158"/>
                    <a:pt x="285" y="157"/>
                    <a:pt x="281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76" y="158"/>
                    <a:pt x="276" y="155"/>
                    <a:pt x="272" y="156"/>
                  </a:cubicBezTo>
                  <a:cubicBezTo>
                    <a:pt x="271" y="155"/>
                    <a:pt x="271" y="155"/>
                    <a:pt x="271" y="155"/>
                  </a:cubicBezTo>
                  <a:cubicBezTo>
                    <a:pt x="265" y="156"/>
                    <a:pt x="267" y="154"/>
                    <a:pt x="261" y="154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58" y="153"/>
                    <a:pt x="249" y="154"/>
                    <a:pt x="249" y="152"/>
                  </a:cubicBezTo>
                  <a:cubicBezTo>
                    <a:pt x="244" y="152"/>
                    <a:pt x="239" y="151"/>
                    <a:pt x="236" y="152"/>
                  </a:cubicBezTo>
                  <a:cubicBezTo>
                    <a:pt x="236" y="151"/>
                    <a:pt x="238" y="151"/>
                    <a:pt x="239" y="151"/>
                  </a:cubicBezTo>
                  <a:cubicBezTo>
                    <a:pt x="222" y="149"/>
                    <a:pt x="205" y="145"/>
                    <a:pt x="188" y="144"/>
                  </a:cubicBezTo>
                  <a:cubicBezTo>
                    <a:pt x="188" y="143"/>
                    <a:pt x="189" y="144"/>
                    <a:pt x="190" y="143"/>
                  </a:cubicBezTo>
                  <a:cubicBezTo>
                    <a:pt x="179" y="143"/>
                    <a:pt x="175" y="139"/>
                    <a:pt x="164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60" y="139"/>
                    <a:pt x="159" y="138"/>
                  </a:cubicBezTo>
                  <a:cubicBezTo>
                    <a:pt x="156" y="139"/>
                    <a:pt x="151" y="137"/>
                    <a:pt x="148" y="138"/>
                  </a:cubicBezTo>
                  <a:cubicBezTo>
                    <a:pt x="148" y="137"/>
                    <a:pt x="150" y="137"/>
                    <a:pt x="150" y="137"/>
                  </a:cubicBezTo>
                  <a:cubicBezTo>
                    <a:pt x="147" y="136"/>
                    <a:pt x="139" y="136"/>
                    <a:pt x="136" y="135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22" y="130"/>
                    <a:pt x="100" y="124"/>
                    <a:pt x="79" y="123"/>
                  </a:cubicBezTo>
                  <a:cubicBezTo>
                    <a:pt x="74" y="122"/>
                    <a:pt x="80" y="122"/>
                    <a:pt x="78" y="121"/>
                  </a:cubicBezTo>
                  <a:cubicBezTo>
                    <a:pt x="58" y="120"/>
                    <a:pt x="44" y="114"/>
                    <a:pt x="23" y="113"/>
                  </a:cubicBezTo>
                  <a:cubicBezTo>
                    <a:pt x="10" y="111"/>
                    <a:pt x="0" y="113"/>
                    <a:pt x="0" y="113"/>
                  </a:cubicBezTo>
                  <a:cubicBezTo>
                    <a:pt x="31" y="117"/>
                    <a:pt x="53" y="123"/>
                    <a:pt x="78" y="130"/>
                  </a:cubicBezTo>
                  <a:close/>
                  <a:moveTo>
                    <a:pt x="656" y="33"/>
                  </a:moveTo>
                  <a:cubicBezTo>
                    <a:pt x="656" y="33"/>
                    <a:pt x="656" y="33"/>
                    <a:pt x="656" y="33"/>
                  </a:cubicBezTo>
                  <a:moveTo>
                    <a:pt x="655" y="33"/>
                  </a:moveTo>
                  <a:cubicBezTo>
                    <a:pt x="655" y="33"/>
                    <a:pt x="655" y="33"/>
                    <a:pt x="655" y="33"/>
                  </a:cubicBezTo>
                  <a:cubicBezTo>
                    <a:pt x="656" y="33"/>
                    <a:pt x="656" y="33"/>
                    <a:pt x="655" y="33"/>
                  </a:cubicBezTo>
                  <a:close/>
                  <a:moveTo>
                    <a:pt x="650" y="3"/>
                  </a:moveTo>
                  <a:cubicBezTo>
                    <a:pt x="650" y="3"/>
                    <a:pt x="650" y="4"/>
                    <a:pt x="650" y="4"/>
                  </a:cubicBezTo>
                  <a:cubicBezTo>
                    <a:pt x="650" y="4"/>
                    <a:pt x="649" y="4"/>
                    <a:pt x="648" y="5"/>
                  </a:cubicBezTo>
                  <a:cubicBezTo>
                    <a:pt x="648" y="4"/>
                    <a:pt x="648" y="3"/>
                    <a:pt x="650" y="3"/>
                  </a:cubicBezTo>
                  <a:close/>
                  <a:moveTo>
                    <a:pt x="649" y="34"/>
                  </a:moveTo>
                  <a:cubicBezTo>
                    <a:pt x="650" y="34"/>
                    <a:pt x="651" y="34"/>
                    <a:pt x="653" y="34"/>
                  </a:cubicBezTo>
                  <a:cubicBezTo>
                    <a:pt x="653" y="33"/>
                    <a:pt x="653" y="33"/>
                    <a:pt x="653" y="33"/>
                  </a:cubicBezTo>
                  <a:cubicBezTo>
                    <a:pt x="653" y="34"/>
                    <a:pt x="653" y="34"/>
                    <a:pt x="653" y="34"/>
                  </a:cubicBezTo>
                  <a:cubicBezTo>
                    <a:pt x="654" y="34"/>
                    <a:pt x="655" y="33"/>
                    <a:pt x="655" y="33"/>
                  </a:cubicBezTo>
                  <a:cubicBezTo>
                    <a:pt x="654" y="34"/>
                    <a:pt x="654" y="34"/>
                    <a:pt x="653" y="34"/>
                  </a:cubicBezTo>
                  <a:cubicBezTo>
                    <a:pt x="653" y="34"/>
                    <a:pt x="653" y="35"/>
                    <a:pt x="652" y="35"/>
                  </a:cubicBezTo>
                  <a:cubicBezTo>
                    <a:pt x="652" y="35"/>
                    <a:pt x="652" y="35"/>
                    <a:pt x="652" y="35"/>
                  </a:cubicBezTo>
                  <a:cubicBezTo>
                    <a:pt x="652" y="35"/>
                    <a:pt x="651" y="35"/>
                    <a:pt x="650" y="35"/>
                  </a:cubicBezTo>
                  <a:cubicBezTo>
                    <a:pt x="649" y="35"/>
                    <a:pt x="649" y="35"/>
                    <a:pt x="649" y="35"/>
                  </a:cubicBezTo>
                  <a:cubicBezTo>
                    <a:pt x="647" y="36"/>
                    <a:pt x="650" y="36"/>
                    <a:pt x="648" y="37"/>
                  </a:cubicBezTo>
                  <a:cubicBezTo>
                    <a:pt x="646" y="37"/>
                    <a:pt x="644" y="37"/>
                    <a:pt x="643" y="37"/>
                  </a:cubicBezTo>
                  <a:cubicBezTo>
                    <a:pt x="643" y="36"/>
                    <a:pt x="646" y="35"/>
                    <a:pt x="640" y="34"/>
                  </a:cubicBezTo>
                  <a:cubicBezTo>
                    <a:pt x="644" y="33"/>
                    <a:pt x="649" y="35"/>
                    <a:pt x="649" y="34"/>
                  </a:cubicBezTo>
                  <a:close/>
                  <a:moveTo>
                    <a:pt x="539" y="91"/>
                  </a:moveTo>
                  <a:cubicBezTo>
                    <a:pt x="541" y="91"/>
                    <a:pt x="537" y="92"/>
                    <a:pt x="538" y="92"/>
                  </a:cubicBezTo>
                  <a:cubicBezTo>
                    <a:pt x="537" y="92"/>
                    <a:pt x="535" y="93"/>
                    <a:pt x="535" y="92"/>
                  </a:cubicBezTo>
                  <a:cubicBezTo>
                    <a:pt x="538" y="92"/>
                    <a:pt x="539" y="91"/>
                    <a:pt x="539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954088" y="267982"/>
            <a:ext cx="679268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</a:rPr>
              <a:t>人工智能的应用</a:t>
            </a:r>
          </a:p>
        </p:txBody>
      </p:sp>
      <p:sp>
        <p:nvSpPr>
          <p:cNvPr id="42" name="灯片编号占位符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346E-733A-4248-BA92-67CE5DA7DFED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DAB90130-AD7C-4442-86EC-7635B10A2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b="13173"/>
          <a:stretch/>
        </p:blipFill>
        <p:spPr bwMode="auto">
          <a:xfrm>
            <a:off x="1048343" y="1147615"/>
            <a:ext cx="4632263" cy="28925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BED1960A-2A3A-438C-BD56-C773E6F3F179}"/>
              </a:ext>
            </a:extLst>
          </p:cNvPr>
          <p:cNvGrpSpPr/>
          <p:nvPr/>
        </p:nvGrpSpPr>
        <p:grpSpPr>
          <a:xfrm>
            <a:off x="2753979" y="4951176"/>
            <a:ext cx="3959337" cy="421101"/>
            <a:chOff x="7204141" y="3175990"/>
            <a:chExt cx="3959337" cy="42110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4DF97D0-6F66-4CA2-9C32-FB6E4C3C04F2}"/>
                </a:ext>
              </a:extLst>
            </p:cNvPr>
            <p:cNvGrpSpPr/>
            <p:nvPr/>
          </p:nvGrpSpPr>
          <p:grpSpPr>
            <a:xfrm>
              <a:off x="7204141" y="3175990"/>
              <a:ext cx="399214" cy="399214"/>
              <a:chOff x="0" y="0"/>
              <a:chExt cx="767929" cy="767929"/>
            </a:xfrm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2D43CCA-DE50-4F4A-B637-BD82CC6768B4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54FA92BF-7F19-49E6-8136-5AA1DB7FF3CD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33296837-E8A3-4394-ADF0-8C850FB9A0E9}"/>
                </a:ext>
              </a:extLst>
            </p:cNvPr>
            <p:cNvSpPr txBox="1"/>
            <p:nvPr/>
          </p:nvSpPr>
          <p:spPr>
            <a:xfrm>
              <a:off x="7759914" y="3362027"/>
              <a:ext cx="3403564" cy="235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3200" b="1" dirty="0"/>
                <a:t>风云一号气象卫星</a:t>
              </a:r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02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7EB26E0-BC55-4B35-A6C7-5AD5FC7A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24" r="98170">
                        <a14:foregroundMark x1="42928" y1="30270" x2="42928" y2="30270"/>
                        <a14:foregroundMark x1="36938" y1="28108" x2="39434" y2="28108"/>
                        <a14:foregroundMark x1="40433" y1="28108" x2="41431" y2="28108"/>
                        <a14:foregroundMark x1="38935" y1="27568" x2="40599" y2="25946"/>
                        <a14:foregroundMark x1="36273" y1="26216" x2="36273" y2="26216"/>
                        <a14:foregroundMark x1="40599" y1="25405" x2="40599" y2="25405"/>
                        <a14:foregroundMark x1="41597" y1="24865" x2="42429" y2="24324"/>
                        <a14:foregroundMark x1="43261" y1="23243" x2="43261" y2="23243"/>
                        <a14:foregroundMark x1="41098" y1="22973" x2="40599" y2="23514"/>
                        <a14:foregroundMark x1="40599" y1="24054" x2="40599" y2="24054"/>
                        <a14:foregroundMark x1="39601" y1="25405" x2="39601" y2="25405"/>
                        <a14:foregroundMark x1="38935" y1="24595" x2="38935" y2="24595"/>
                        <a14:foregroundMark x1="39434" y1="24054" x2="40100" y2="23514"/>
                        <a14:foregroundMark x1="40932" y1="22973" x2="42263" y2="22973"/>
                        <a14:foregroundMark x1="43261" y1="22973" x2="43760" y2="22973"/>
                        <a14:foregroundMark x1="45092" y1="22703" x2="45092" y2="22703"/>
                        <a14:foregroundMark x1="46256" y1="20270" x2="46256" y2="20270"/>
                        <a14:foregroundMark x1="44426" y1="20270" x2="44426" y2="20270"/>
                        <a14:foregroundMark x1="42762" y1="21622" x2="42762" y2="21622"/>
                        <a14:foregroundMark x1="41098" y1="21892" x2="41098" y2="21892"/>
                        <a14:foregroundMark x1="39933" y1="21892" x2="39933" y2="21892"/>
                        <a14:foregroundMark x1="39101" y1="24595" x2="39101" y2="24595"/>
                        <a14:foregroundMark x1="38769" y1="23514" x2="38769" y2="23514"/>
                        <a14:foregroundMark x1="38935" y1="21892" x2="39767" y2="21622"/>
                        <a14:foregroundMark x1="40433" y1="21622" x2="41098" y2="21622"/>
                        <a14:foregroundMark x1="41930" y1="22432" x2="41930" y2="22432"/>
                        <a14:foregroundMark x1="44426" y1="22432" x2="44426" y2="22432"/>
                        <a14:foregroundMark x1="36938" y1="24054" x2="36938" y2="24054"/>
                        <a14:foregroundMark x1="37937" y1="24054" x2="37937" y2="24054"/>
                        <a14:foregroundMark x1="37105" y1="24054" x2="37105" y2="24054"/>
                        <a14:foregroundMark x1="37105" y1="24054" x2="37105" y2="24054"/>
                        <a14:foregroundMark x1="36938" y1="24595" x2="36938" y2="24595"/>
                        <a14:foregroundMark x1="50416" y1="27838" x2="50416" y2="27838"/>
                        <a14:foregroundMark x1="53245" y1="21351" x2="53245" y2="21351"/>
                        <a14:foregroundMark x1="54077" y1="21622" x2="54077" y2="21622"/>
                        <a14:foregroundMark x1="54742" y1="25676" x2="54742" y2="25676"/>
                        <a14:foregroundMark x1="55075" y1="28649" x2="55075" y2="28649"/>
                        <a14:foregroundMark x1="53577" y1="21351" x2="53577" y2="21351"/>
                        <a14:foregroundMark x1="53245" y1="19730" x2="53245" y2="19730"/>
                        <a14:foregroundMark x1="52745" y1="19459" x2="52745" y2="19459"/>
                        <a14:foregroundMark x1="52246" y1="16757" x2="52246" y2="16757"/>
                        <a14:foregroundMark x1="52080" y1="15676" x2="52080" y2="15676"/>
                        <a14:foregroundMark x1="52413" y1="15676" x2="53577" y2="18919"/>
                        <a14:foregroundMark x1="53910" y1="21081" x2="53910" y2="21081"/>
                        <a14:foregroundMark x1="56406" y1="27297" x2="56905" y2="29459"/>
                        <a14:foregroundMark x1="57571" y1="31622" x2="58236" y2="32432"/>
                        <a14:foregroundMark x1="60399" y1="44324" x2="61065" y2="45946"/>
                        <a14:foregroundMark x1="66722" y1="61081" x2="66722" y2="61081"/>
                        <a14:foregroundMark x1="67221" y1="62162" x2="67221" y2="62162"/>
                        <a14:foregroundMark x1="65890" y1="58378" x2="65890" y2="58378"/>
                        <a14:foregroundMark x1="65890" y1="58378" x2="65890" y2="58378"/>
                        <a14:foregroundMark x1="66389" y1="59730" x2="66389" y2="59730"/>
                        <a14:foregroundMark x1="66889" y1="60000" x2="66889" y2="60000"/>
                        <a14:foregroundMark x1="66889" y1="60000" x2="66889" y2="60000"/>
                        <a14:foregroundMark x1="66889" y1="60000" x2="66889" y2="60000"/>
                        <a14:foregroundMark x1="66722" y1="59189" x2="66722" y2="59189"/>
                        <a14:foregroundMark x1="68053" y1="59189" x2="68053" y2="59189"/>
                        <a14:foregroundMark x1="68386" y1="59459" x2="68386" y2="59459"/>
                        <a14:foregroundMark x1="68386" y1="59459" x2="68386" y2="59459"/>
                        <a14:foregroundMark x1="68386" y1="59459" x2="68386" y2="59459"/>
                        <a14:foregroundMark x1="68386" y1="59459" x2="68386" y2="59459"/>
                        <a14:foregroundMark x1="68719" y1="59730" x2="69218" y2="59730"/>
                        <a14:foregroundMark x1="70050" y1="59459" x2="70050" y2="59459"/>
                        <a14:foregroundMark x1="70050" y1="59459" x2="70050" y2="59459"/>
                        <a14:foregroundMark x1="82363" y1="57568" x2="82363" y2="57568"/>
                        <a14:foregroundMark x1="82363" y1="57568" x2="82363" y2="57568"/>
                        <a14:foregroundMark x1="81032" y1="54054" x2="81032" y2="54054"/>
                        <a14:foregroundMark x1="96007" y1="79730" x2="96007" y2="79730"/>
                        <a14:foregroundMark x1="94010" y1="79730" x2="94010" y2="79730"/>
                        <a14:foregroundMark x1="98336" y1="82973" x2="98336" y2="82973"/>
                        <a14:foregroundMark x1="80532" y1="52432" x2="80532" y2="52432"/>
                        <a14:foregroundMark x1="79867" y1="52162" x2="79867" y2="52162"/>
                        <a14:foregroundMark x1="83694" y1="59730" x2="83694" y2="59730"/>
                        <a14:foregroundMark x1="80532" y1="52162" x2="80532" y2="52162"/>
                        <a14:foregroundMark x1="80366" y1="51622" x2="80366" y2="51622"/>
                        <a14:foregroundMark x1="79867" y1="50811" x2="79867" y2="50811"/>
                        <a14:foregroundMark x1="72047" y1="59189" x2="72047" y2="59189"/>
                        <a14:foregroundMark x1="70216" y1="57838" x2="70216" y2="57838"/>
                        <a14:foregroundMark x1="70549" y1="54865" x2="70549" y2="54865"/>
                        <a14:foregroundMark x1="68386" y1="55135" x2="68386" y2="55135"/>
                        <a14:foregroundMark x1="72879" y1="59730" x2="72879" y2="59730"/>
                        <a14:foregroundMark x1="73378" y1="58378" x2="73378" y2="58378"/>
                        <a14:foregroundMark x1="72712" y1="57027" x2="72712" y2="57027"/>
                        <a14:foregroundMark x1="72047" y1="55405" x2="72047" y2="55405"/>
                        <a14:foregroundMark x1="71381" y1="54865" x2="71381" y2="54865"/>
                        <a14:foregroundMark x1="69551" y1="56757" x2="69551" y2="56757"/>
                        <a14:foregroundMark x1="43261" y1="53784" x2="43261" y2="53784"/>
                        <a14:foregroundMark x1="42429" y1="52162" x2="42429" y2="52162"/>
                        <a14:foregroundMark x1="41098" y1="49189" x2="41098" y2="49189"/>
                        <a14:foregroundMark x1="39434" y1="46216" x2="39434" y2="46216"/>
                        <a14:foregroundMark x1="38769" y1="45405" x2="38769" y2="45405"/>
                        <a14:foregroundMark x1="38270" y1="44054" x2="38270" y2="44054"/>
                        <a14:foregroundMark x1="38103" y1="41622" x2="38103" y2="41622"/>
                        <a14:foregroundMark x1="39101" y1="43784" x2="39101" y2="43784"/>
                        <a14:foregroundMark x1="29118" y1="53514" x2="29118" y2="53514"/>
                        <a14:foregroundMark x1="27953" y1="50541" x2="27953" y2="50541"/>
                        <a14:foregroundMark x1="27953" y1="50541" x2="27953" y2="50541"/>
                        <a14:foregroundMark x1="26290" y1="50541" x2="26290" y2="50541"/>
                        <a14:foregroundMark x1="26290" y1="50541" x2="26290" y2="50541"/>
                        <a14:foregroundMark x1="26290" y1="50541" x2="26290" y2="50541"/>
                        <a14:foregroundMark x1="26290" y1="50541" x2="26290" y2="50541"/>
                        <a14:foregroundMark x1="23960" y1="52432" x2="23960" y2="52432"/>
                        <a14:foregroundMark x1="24126" y1="51622" x2="24126" y2="51622"/>
                        <a14:foregroundMark x1="25458" y1="50541" x2="25458" y2="50541"/>
                        <a14:foregroundMark x1="25790" y1="50541" x2="27953" y2="50541"/>
                        <a14:foregroundMark x1="28286" y1="50541" x2="28286" y2="50541"/>
                        <a14:foregroundMark x1="28286" y1="50541" x2="28286" y2="50541"/>
                        <a14:foregroundMark x1="28286" y1="50541" x2="29451" y2="50811"/>
                        <a14:foregroundMark x1="30283" y1="51351" x2="30283" y2="51351"/>
                        <a14:foregroundMark x1="27288" y1="50811" x2="29784" y2="49459"/>
                        <a14:foregroundMark x1="23627" y1="50541" x2="27288" y2="50541"/>
                        <a14:foregroundMark x1="23794" y1="55405" x2="31115" y2="50270"/>
                        <a14:foregroundMark x1="25790" y1="53243" x2="22795" y2="54865"/>
                        <a14:foregroundMark x1="10815" y1="75135" x2="5324" y2="82703"/>
                        <a14:foregroundMark x1="11647" y1="70541" x2="11647" y2="70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70" y="2582119"/>
            <a:ext cx="572452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3EA9082-C44B-42F7-893D-83993ED898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6" y="2256339"/>
            <a:ext cx="3080024" cy="385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B830BCA6-F148-4F01-B8EB-34F1A63573CD}"/>
              </a:ext>
            </a:extLst>
          </p:cNvPr>
          <p:cNvSpPr/>
          <p:nvPr/>
        </p:nvSpPr>
        <p:spPr>
          <a:xfrm>
            <a:off x="2853528" y="1157468"/>
            <a:ext cx="3080024" cy="1620456"/>
          </a:xfrm>
          <a:prstGeom prst="wedgeEllipseCallout">
            <a:avLst>
              <a:gd name="adj1" fmla="val -23464"/>
              <a:gd name="adj2" fmla="val 81548"/>
            </a:avLst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到底要多久才能把这座大山给移走呀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80D3EF-7B06-42CD-BB2A-F922C5105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4" y="1399114"/>
            <a:ext cx="3765166" cy="47072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A09327-6CCB-4D74-945B-C0E47990B4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032" y="391369"/>
            <a:ext cx="5715000" cy="5715000"/>
          </a:xfrm>
          <a:prstGeom prst="rect">
            <a:avLst/>
          </a:prstGeom>
        </p:spPr>
      </p:pic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73CB20F5-46A2-4B9C-B4DD-9408A4404818}"/>
              </a:ext>
            </a:extLst>
          </p:cNvPr>
          <p:cNvSpPr/>
          <p:nvPr/>
        </p:nvSpPr>
        <p:spPr>
          <a:xfrm>
            <a:off x="3219942" y="1073334"/>
            <a:ext cx="2876058" cy="1183005"/>
          </a:xfrm>
          <a:prstGeom prst="wedgeRectCallout">
            <a:avLst>
              <a:gd name="adj1" fmla="val -34915"/>
              <a:gd name="adj2" fmla="val 625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我请到了好帮手！</a:t>
            </a:r>
          </a:p>
        </p:txBody>
      </p:sp>
    </p:spTree>
    <p:extLst>
      <p:ext uri="{BB962C8B-B14F-4D97-AF65-F5344CB8AC3E}">
        <p14:creationId xmlns:p14="http://schemas.microsoft.com/office/powerpoint/2010/main" val="448824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51B61ED-BB7B-432A-B5B6-9A20DFBE5AEE}"/>
              </a:ext>
            </a:extLst>
          </p:cNvPr>
          <p:cNvSpPr/>
          <p:nvPr/>
        </p:nvSpPr>
        <p:spPr>
          <a:xfrm>
            <a:off x="4334764" y="2551837"/>
            <a:ext cx="751991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5400" b="1" cap="none" spc="0" dirty="0">
                <a:ln/>
                <a:solidFill>
                  <a:schemeClr val="accent3"/>
                </a:solidFill>
                <a:effectLst/>
              </a:rPr>
              <a:t>在你的身边，</a:t>
            </a:r>
            <a:endParaRPr lang="en-US" altLang="zh-CN" sz="5400" b="1" cap="none" spc="0" dirty="0">
              <a:ln/>
              <a:solidFill>
                <a:schemeClr val="accent3"/>
              </a:solidFill>
              <a:effectLst/>
            </a:endParaRPr>
          </a:p>
          <a:p>
            <a:r>
              <a:rPr lang="zh-CN" altLang="en-US" sz="5400" b="1" cap="none" spc="0" dirty="0">
                <a:ln/>
                <a:solidFill>
                  <a:schemeClr val="accent3"/>
                </a:solidFill>
                <a:effectLst/>
              </a:rPr>
              <a:t>有哪些人工智能应用呢？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103C67C-81E5-4B23-AC56-634DDB2F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6" y="253799"/>
            <a:ext cx="4668671" cy="5213350"/>
          </a:xfrm>
        </p:spPr>
      </p:pic>
    </p:spTree>
    <p:extLst>
      <p:ext uri="{BB962C8B-B14F-4D97-AF65-F5344CB8AC3E}">
        <p14:creationId xmlns:p14="http://schemas.microsoft.com/office/powerpoint/2010/main" val="144900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8F71E249-8A7A-4110-91B5-5E521BB04E92}"/>
              </a:ext>
            </a:extLst>
          </p:cNvPr>
          <p:cNvGrpSpPr/>
          <p:nvPr/>
        </p:nvGrpSpPr>
        <p:grpSpPr>
          <a:xfrm>
            <a:off x="2361363" y="2972081"/>
            <a:ext cx="7397492" cy="1252135"/>
            <a:chOff x="2361363" y="2972081"/>
            <a:chExt cx="7397492" cy="125213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BA03B89D-650F-4703-A649-B93397246D1A}"/>
                </a:ext>
              </a:extLst>
            </p:cNvPr>
            <p:cNvSpPr/>
            <p:nvPr/>
          </p:nvSpPr>
          <p:spPr>
            <a:xfrm>
              <a:off x="2361363" y="3018414"/>
              <a:ext cx="813916" cy="120580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dirty="0">
                  <a:latin typeface="Elephant" panose="02020904090505020303" pitchFamily="18" charset="0"/>
                </a:rPr>
                <a:t>2</a:t>
              </a:r>
              <a:endParaRPr lang="zh-CN" altLang="en-US" sz="8800" dirty="0">
                <a:latin typeface="Elephant" panose="02020904090505020303" pitchFamily="18" charset="0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6B26C9C7-6F12-47AB-AB3B-1CC0509FB9FB}"/>
                </a:ext>
              </a:extLst>
            </p:cNvPr>
            <p:cNvSpPr/>
            <p:nvPr/>
          </p:nvSpPr>
          <p:spPr>
            <a:xfrm>
              <a:off x="3510222" y="3018414"/>
              <a:ext cx="813916" cy="120580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dirty="0">
                  <a:latin typeface="Elephant" panose="02020904090505020303" pitchFamily="18" charset="0"/>
                </a:rPr>
                <a:t>0</a:t>
              </a:r>
              <a:endParaRPr lang="zh-CN" altLang="en-US" sz="8800" dirty="0">
                <a:latin typeface="Elephant" panose="02020904090505020303" pitchFamily="18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CDBDA57-5804-4197-9CDC-79E81E20B45F}"/>
                </a:ext>
              </a:extLst>
            </p:cNvPr>
            <p:cNvSpPr/>
            <p:nvPr/>
          </p:nvSpPr>
          <p:spPr>
            <a:xfrm>
              <a:off x="4610136" y="3018414"/>
              <a:ext cx="813916" cy="120580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dirty="0">
                  <a:latin typeface="Elephant" panose="02020904090505020303" pitchFamily="18" charset="0"/>
                </a:rPr>
                <a:t>1</a:t>
              </a:r>
              <a:endParaRPr lang="zh-CN" altLang="en-US" sz="8800" dirty="0">
                <a:latin typeface="Elephant" panose="02020904090505020303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9812EDF-DBA8-4CB1-9AE6-053BB7DB722C}"/>
                </a:ext>
              </a:extLst>
            </p:cNvPr>
            <p:cNvSpPr/>
            <p:nvPr/>
          </p:nvSpPr>
          <p:spPr>
            <a:xfrm>
              <a:off x="5758845" y="3018414"/>
              <a:ext cx="813916" cy="120580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dirty="0">
                  <a:latin typeface="Elephant" panose="02020904090505020303" pitchFamily="18" charset="0"/>
                </a:rPr>
                <a:t>6</a:t>
              </a:r>
              <a:endParaRPr lang="zh-CN" altLang="en-US" sz="8800" dirty="0">
                <a:latin typeface="Elephant" panose="02020904090505020303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8A3F3BD-198E-4AA2-A177-AB5442CD28AE}"/>
                </a:ext>
              </a:extLst>
            </p:cNvPr>
            <p:cNvSpPr/>
            <p:nvPr/>
          </p:nvSpPr>
          <p:spPr>
            <a:xfrm>
              <a:off x="7862533" y="2972081"/>
              <a:ext cx="813916" cy="120580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dirty="0">
                  <a:latin typeface="Elephant" panose="02020904090505020303" pitchFamily="18" charset="0"/>
                </a:rPr>
                <a:t>3</a:t>
              </a:r>
              <a:endParaRPr lang="zh-CN" altLang="en-US" sz="8800" dirty="0">
                <a:latin typeface="Elephant" panose="02020904090505020303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6E2B794-4207-4D31-B4D5-CAC565DE901C}"/>
                </a:ext>
              </a:extLst>
            </p:cNvPr>
            <p:cNvSpPr/>
            <p:nvPr/>
          </p:nvSpPr>
          <p:spPr>
            <a:xfrm>
              <a:off x="6780127" y="3159650"/>
              <a:ext cx="88036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年</a:t>
              </a:r>
              <a:endPara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C1B919D-4961-4AD7-B9E7-160A02488770}"/>
                </a:ext>
              </a:extLst>
            </p:cNvPr>
            <p:cNvSpPr/>
            <p:nvPr/>
          </p:nvSpPr>
          <p:spPr>
            <a:xfrm>
              <a:off x="8878486" y="3113317"/>
              <a:ext cx="88036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04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52D5A2-8EC3-4915-846B-C2CA933AB87E}"/>
              </a:ext>
            </a:extLst>
          </p:cNvPr>
          <p:cNvSpPr/>
          <p:nvPr/>
        </p:nvSpPr>
        <p:spPr>
          <a:xfrm>
            <a:off x="2393472" y="0"/>
            <a:ext cx="7624733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4400" b="1" cap="none" spc="0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Viner Hand ITC" panose="03070502030502020203" pitchFamily="66" charset="0"/>
              </a:rPr>
              <a:t>VS</a:t>
            </a:r>
            <a:endParaRPr lang="zh-CN" altLang="en-US" sz="34400" b="1" cap="none" spc="0" dirty="0">
              <a:ln w="22225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Viner Hand ITC" panose="03070502030502020203" pitchFamily="66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6C386B0-3A84-46A0-9FF6-F90A3F071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70" b="97753" l="3607" r="93607">
                        <a14:foregroundMark x1="36721" y1="41573" x2="29016" y2="27949"/>
                        <a14:foregroundMark x1="29016" y1="27949" x2="30164" y2="20365"/>
                        <a14:foregroundMark x1="30164" y1="20365" x2="43770" y2="9972"/>
                        <a14:foregroundMark x1="43770" y1="9972" x2="52295" y2="9410"/>
                        <a14:foregroundMark x1="52295" y1="9410" x2="62295" y2="10815"/>
                        <a14:foregroundMark x1="62295" y1="10815" x2="69672" y2="14045"/>
                        <a14:foregroundMark x1="69672" y1="14045" x2="79180" y2="27247"/>
                        <a14:foregroundMark x1="79180" y1="27247" x2="77869" y2="34831"/>
                        <a14:foregroundMark x1="77869" y1="34831" x2="73443" y2="41292"/>
                        <a14:foregroundMark x1="73443" y1="41292" x2="65082" y2="44663"/>
                        <a14:foregroundMark x1="65082" y1="44663" x2="47541" y2="45927"/>
                        <a14:foregroundMark x1="47541" y1="45927" x2="40820" y2="38202"/>
                        <a14:foregroundMark x1="48525" y1="25421" x2="48525" y2="31601"/>
                        <a14:foregroundMark x1="42787" y1="26404" x2="45082" y2="31601"/>
                        <a14:foregroundMark x1="42951" y1="30337" x2="42131" y2="25562"/>
                        <a14:foregroundMark x1="68689" y1="30618" x2="66721" y2="26826"/>
                        <a14:foregroundMark x1="65902" y1="28230" x2="65902" y2="28230"/>
                        <a14:foregroundMark x1="55902" y1="85534" x2="55410" y2="92978"/>
                        <a14:foregroundMark x1="55410" y1="92978" x2="46721" y2="95225"/>
                        <a14:foregroundMark x1="46721" y1="95225" x2="44426" y2="93258"/>
                        <a14:foregroundMark x1="54426" y1="47753" x2="49016" y2="80337"/>
                        <a14:foregroundMark x1="59344" y1="66292" x2="71148" y2="84691"/>
                        <a14:foregroundMark x1="61639" y1="56320" x2="87869" y2="69944"/>
                        <a14:foregroundMark x1="85410" y1="58287" x2="85574" y2="62921"/>
                        <a14:foregroundMark x1="89180" y1="67556" x2="93770" y2="67837"/>
                        <a14:foregroundMark x1="87869" y1="71770" x2="87869" y2="72191"/>
                        <a14:foregroundMark x1="82951" y1="74719" x2="85574" y2="77809"/>
                        <a14:foregroundMark x1="49672" y1="31461" x2="59180" y2="33989"/>
                        <a14:foregroundMark x1="48197" y1="24579" x2="39836" y2="23876"/>
                        <a14:foregroundMark x1="39836" y1="23876" x2="37869" y2="31039"/>
                        <a14:foregroundMark x1="37869" y1="31039" x2="45082" y2="34972"/>
                        <a14:foregroundMark x1="45082" y1="34972" x2="50000" y2="32725"/>
                        <a14:foregroundMark x1="33934" y1="51826" x2="43279" y2="53792"/>
                        <a14:foregroundMark x1="43279" y1="53792" x2="45246" y2="54916"/>
                        <a14:foregroundMark x1="23279" y1="34270" x2="21475" y2="38062"/>
                        <a14:foregroundMark x1="13770" y1="37219" x2="9344" y2="34972"/>
                        <a14:foregroundMark x1="9180" y1="42556" x2="6721" y2="41573"/>
                        <a14:foregroundMark x1="6721" y1="41573" x2="6721" y2="41573"/>
                        <a14:foregroundMark x1="8361" y1="48034" x2="3607" y2="46770"/>
                        <a14:foregroundMark x1="29672" y1="29916" x2="33770" y2="39326"/>
                        <a14:foregroundMark x1="32295" y1="39185" x2="29672" y2="32163"/>
                        <a14:foregroundMark x1="29672" y1="32163" x2="29508" y2="28090"/>
                        <a14:foregroundMark x1="42295" y1="23174" x2="34262" y2="25702"/>
                        <a14:foregroundMark x1="34262" y1="25702" x2="34918" y2="32865"/>
                        <a14:foregroundMark x1="34918" y1="32865" x2="42459" y2="35393"/>
                        <a14:foregroundMark x1="75902" y1="92556" x2="84262" y2="90730"/>
                        <a14:foregroundMark x1="44098" y1="91433" x2="38852" y2="96910"/>
                        <a14:foregroundMark x1="38852" y1="96910" x2="47049" y2="97753"/>
                        <a14:foregroundMark x1="47049" y1="97753" x2="54590" y2="94382"/>
                        <a14:foregroundMark x1="54590" y1="94382" x2="54590" y2="93258"/>
                        <a14:backgroundMark x1="60328" y1="86096" x2="63443" y2="98596"/>
                        <a14:backgroundMark x1="75410" y1="98455" x2="85574" y2="96770"/>
                        <a14:backgroundMark x1="73607" y1="98876" x2="84918" y2="95646"/>
                        <a14:backgroundMark x1="71311" y1="98596" x2="85246" y2="96348"/>
                        <a14:backgroundMark x1="69508" y1="98596" x2="77541" y2="97612"/>
                        <a14:backgroundMark x1="69836" y1="97753" x2="78197" y2="97753"/>
                        <a14:backgroundMark x1="78197" y1="97753" x2="84426" y2="95927"/>
                        <a14:backgroundMark x1="75082" y1="97612" x2="86557" y2="95084"/>
                        <a14:backgroundMark x1="80656" y1="97472" x2="85902" y2="93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982" y="1730950"/>
            <a:ext cx="3705644" cy="432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1113BFD-652C-4AA9-9892-C62A5661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866356"/>
            <a:ext cx="4638675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92505D9-B5E9-4F79-9132-2F6946CFDDF3}"/>
              </a:ext>
            </a:extLst>
          </p:cNvPr>
          <p:cNvSpPr/>
          <p:nvPr/>
        </p:nvSpPr>
        <p:spPr>
          <a:xfrm>
            <a:off x="5113854" y="3600381"/>
            <a:ext cx="24577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</a:t>
            </a:r>
            <a:r>
              <a:rPr lang="zh-CN" altLang="en-US" sz="8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：</a:t>
            </a:r>
            <a:r>
              <a:rPr lang="en-US" altLang="zh-CN" sz="8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  <a:endParaRPr lang="zh-CN" altLang="en-US" sz="8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740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3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1EF26F1-E6FE-4C87-A5AA-042BFBB88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490537"/>
            <a:ext cx="6191250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415C2E-D4E8-4D2F-8331-36982AE78D9A}"/>
              </a:ext>
            </a:extLst>
          </p:cNvPr>
          <p:cNvSpPr/>
          <p:nvPr/>
        </p:nvSpPr>
        <p:spPr>
          <a:xfrm>
            <a:off x="4245221" y="1619249"/>
            <a:ext cx="6019598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zh-CN" altLang="en-US" sz="7200" b="1" cap="none" spc="0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大错特错</a:t>
            </a:r>
            <a:r>
              <a:rPr lang="zh-CN" altLang="en-US" sz="1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965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SO_Shape">
            <a:extLst>
              <a:ext uri="{FF2B5EF4-FFF2-40B4-BE49-F238E27FC236}">
                <a16:creationId xmlns:a16="http://schemas.microsoft.com/office/drawing/2014/main" id="{63B7CB69-1350-4910-8978-1E85B590D090}"/>
              </a:ext>
            </a:extLst>
          </p:cNvPr>
          <p:cNvSpPr/>
          <p:nvPr/>
        </p:nvSpPr>
        <p:spPr>
          <a:xfrm rot="4982280">
            <a:off x="7191270" y="2393112"/>
            <a:ext cx="1870075" cy="1905000"/>
          </a:xfrm>
          <a:custGeom>
            <a:avLst/>
            <a:gdLst>
              <a:gd name="connsiteX0" fmla="*/ 150612 w 405200"/>
              <a:gd name="connsiteY0" fmla="*/ 52389 h 413075"/>
              <a:gd name="connsiteX1" fmla="*/ 52389 w 405200"/>
              <a:gd name="connsiteY1" fmla="*/ 150612 h 413075"/>
              <a:gd name="connsiteX2" fmla="*/ 150612 w 405200"/>
              <a:gd name="connsiteY2" fmla="*/ 248836 h 413075"/>
              <a:gd name="connsiteX3" fmla="*/ 248836 w 405200"/>
              <a:gd name="connsiteY3" fmla="*/ 150612 h 413075"/>
              <a:gd name="connsiteX4" fmla="*/ 150612 w 405200"/>
              <a:gd name="connsiteY4" fmla="*/ 52389 h 413075"/>
              <a:gd name="connsiteX5" fmla="*/ 150612 w 405200"/>
              <a:gd name="connsiteY5" fmla="*/ 0 h 413075"/>
              <a:gd name="connsiteX6" fmla="*/ 301225 w 405200"/>
              <a:gd name="connsiteY6" fmla="*/ 150612 h 413075"/>
              <a:gd name="connsiteX7" fmla="*/ 276789 w 405200"/>
              <a:gd name="connsiteY7" fmla="*/ 232452 h 413075"/>
              <a:gd name="connsiteX8" fmla="*/ 279486 w 405200"/>
              <a:gd name="connsiteY8" fmla="*/ 234307 h 413075"/>
              <a:gd name="connsiteX9" fmla="*/ 395404 w 405200"/>
              <a:gd name="connsiteY9" fmla="*/ 354065 h 413075"/>
              <a:gd name="connsiteX10" fmla="*/ 394603 w 405200"/>
              <a:gd name="connsiteY10" fmla="*/ 403280 h 413075"/>
              <a:gd name="connsiteX11" fmla="*/ 345389 w 405200"/>
              <a:gd name="connsiteY11" fmla="*/ 402478 h 413075"/>
              <a:gd name="connsiteX12" fmla="*/ 229470 w 405200"/>
              <a:gd name="connsiteY12" fmla="*/ 282720 h 413075"/>
              <a:gd name="connsiteX13" fmla="*/ 227420 w 405200"/>
              <a:gd name="connsiteY13" fmla="*/ 279520 h 413075"/>
              <a:gd name="connsiteX14" fmla="*/ 150612 w 405200"/>
              <a:gd name="connsiteY14" fmla="*/ 301225 h 413075"/>
              <a:gd name="connsiteX15" fmla="*/ 0 w 405200"/>
              <a:gd name="connsiteY15" fmla="*/ 150612 h 413075"/>
              <a:gd name="connsiteX16" fmla="*/ 150612 w 405200"/>
              <a:gd name="connsiteY16" fmla="*/ 0 h 41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5200" h="413075">
                <a:moveTo>
                  <a:pt x="150612" y="52389"/>
                </a:moveTo>
                <a:cubicBezTo>
                  <a:pt x="96365" y="52389"/>
                  <a:pt x="52389" y="96365"/>
                  <a:pt x="52389" y="150612"/>
                </a:cubicBezTo>
                <a:cubicBezTo>
                  <a:pt x="52389" y="204860"/>
                  <a:pt x="96365" y="248836"/>
                  <a:pt x="150612" y="248836"/>
                </a:cubicBezTo>
                <a:cubicBezTo>
                  <a:pt x="204860" y="248836"/>
                  <a:pt x="248836" y="204860"/>
                  <a:pt x="248836" y="150612"/>
                </a:cubicBezTo>
                <a:cubicBezTo>
                  <a:pt x="248836" y="96365"/>
                  <a:pt x="204860" y="52389"/>
                  <a:pt x="150612" y="52389"/>
                </a:cubicBezTo>
                <a:close/>
                <a:moveTo>
                  <a:pt x="150612" y="0"/>
                </a:moveTo>
                <a:cubicBezTo>
                  <a:pt x="233793" y="0"/>
                  <a:pt x="301225" y="67431"/>
                  <a:pt x="301225" y="150612"/>
                </a:cubicBezTo>
                <a:cubicBezTo>
                  <a:pt x="301225" y="180842"/>
                  <a:pt x="292319" y="208992"/>
                  <a:pt x="276789" y="232452"/>
                </a:cubicBezTo>
                <a:cubicBezTo>
                  <a:pt x="277931" y="232774"/>
                  <a:pt x="278722" y="233519"/>
                  <a:pt x="279486" y="234307"/>
                </a:cubicBezTo>
                <a:lnTo>
                  <a:pt x="395404" y="354065"/>
                </a:lnTo>
                <a:cubicBezTo>
                  <a:pt x="408773" y="367877"/>
                  <a:pt x="408414" y="389911"/>
                  <a:pt x="394603" y="403280"/>
                </a:cubicBezTo>
                <a:cubicBezTo>
                  <a:pt x="380791" y="416648"/>
                  <a:pt x="358757" y="416289"/>
                  <a:pt x="345389" y="402478"/>
                </a:cubicBezTo>
                <a:lnTo>
                  <a:pt x="229470" y="282720"/>
                </a:lnTo>
                <a:lnTo>
                  <a:pt x="227420" y="279520"/>
                </a:lnTo>
                <a:cubicBezTo>
                  <a:pt x="205163" y="293486"/>
                  <a:pt x="178791" y="301225"/>
                  <a:pt x="150612" y="301225"/>
                </a:cubicBezTo>
                <a:cubicBezTo>
                  <a:pt x="67431" y="301225"/>
                  <a:pt x="0" y="233793"/>
                  <a:pt x="0" y="150612"/>
                </a:cubicBezTo>
                <a:cubicBezTo>
                  <a:pt x="0" y="67431"/>
                  <a:pt x="67431" y="0"/>
                  <a:pt x="15061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65D0025E-7689-4A53-9E94-AF797594D001}"/>
              </a:ext>
            </a:extLst>
          </p:cNvPr>
          <p:cNvSpPr>
            <a:spLocks/>
          </p:cNvSpPr>
          <p:nvPr/>
        </p:nvSpPr>
        <p:spPr bwMode="auto">
          <a:xfrm>
            <a:off x="5052415" y="1204962"/>
            <a:ext cx="1661141" cy="1361970"/>
          </a:xfrm>
          <a:custGeom>
            <a:avLst/>
            <a:gdLst>
              <a:gd name="T0" fmla="*/ 1607036 w 3622"/>
              <a:gd name="T1" fmla="*/ 1573533 h 3165"/>
              <a:gd name="T2" fmla="*/ 926543 w 3622"/>
              <a:gd name="T3" fmla="*/ 1573533 h 3165"/>
              <a:gd name="T4" fmla="*/ 866398 w 3622"/>
              <a:gd name="T5" fmla="*/ 1573533 h 3165"/>
              <a:gd name="T6" fmla="*/ 185408 w 3622"/>
              <a:gd name="T7" fmla="*/ 1573533 h 3165"/>
              <a:gd name="T8" fmla="*/ 0 w 3622"/>
              <a:gd name="T9" fmla="*/ 1365717 h 3165"/>
              <a:gd name="T10" fmla="*/ 0 w 3622"/>
              <a:gd name="T11" fmla="*/ 487223 h 3165"/>
              <a:gd name="T12" fmla="*/ 185408 w 3622"/>
              <a:gd name="T13" fmla="*/ 301780 h 3165"/>
              <a:gd name="T14" fmla="*/ 311167 w 3622"/>
              <a:gd name="T15" fmla="*/ 301780 h 3165"/>
              <a:gd name="T16" fmla="*/ 362366 w 3622"/>
              <a:gd name="T17" fmla="*/ 165059 h 3165"/>
              <a:gd name="T18" fmla="*/ 606429 w 3622"/>
              <a:gd name="T19" fmla="*/ 0 h 3165"/>
              <a:gd name="T20" fmla="*/ 1178062 w 3622"/>
              <a:gd name="T21" fmla="*/ 0 h 3165"/>
              <a:gd name="T22" fmla="*/ 1421628 w 3622"/>
              <a:gd name="T23" fmla="*/ 165059 h 3165"/>
              <a:gd name="T24" fmla="*/ 1472826 w 3622"/>
              <a:gd name="T25" fmla="*/ 301780 h 3165"/>
              <a:gd name="T26" fmla="*/ 1607036 w 3622"/>
              <a:gd name="T27" fmla="*/ 301780 h 3165"/>
              <a:gd name="T28" fmla="*/ 1800397 w 3622"/>
              <a:gd name="T29" fmla="*/ 495178 h 3165"/>
              <a:gd name="T30" fmla="*/ 1800397 w 3622"/>
              <a:gd name="T31" fmla="*/ 1365717 h 3165"/>
              <a:gd name="T32" fmla="*/ 1607036 w 3622"/>
              <a:gd name="T33" fmla="*/ 1573533 h 3165"/>
              <a:gd name="T34" fmla="*/ 896222 w 3622"/>
              <a:gd name="T35" fmla="*/ 372875 h 3165"/>
              <a:gd name="T36" fmla="*/ 369325 w 3622"/>
              <a:gd name="T37" fmla="*/ 879985 h 3165"/>
              <a:gd name="T38" fmla="*/ 896222 w 3622"/>
              <a:gd name="T39" fmla="*/ 1422394 h 3165"/>
              <a:gd name="T40" fmla="*/ 1423616 w 3622"/>
              <a:gd name="T41" fmla="*/ 879985 h 3165"/>
              <a:gd name="T42" fmla="*/ 896222 w 3622"/>
              <a:gd name="T43" fmla="*/ 372875 h 3165"/>
              <a:gd name="T44" fmla="*/ 897216 w 3622"/>
              <a:gd name="T45" fmla="*/ 1313515 h 3165"/>
              <a:gd name="T46" fmla="*/ 485640 w 3622"/>
              <a:gd name="T47" fmla="*/ 901363 h 3165"/>
              <a:gd name="T48" fmla="*/ 897216 w 3622"/>
              <a:gd name="T49" fmla="*/ 489709 h 3165"/>
              <a:gd name="T50" fmla="*/ 1309289 w 3622"/>
              <a:gd name="T51" fmla="*/ 901363 h 3165"/>
              <a:gd name="T52" fmla="*/ 897216 w 3622"/>
              <a:gd name="T53" fmla="*/ 1313515 h 316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3622" h="3165">
                <a:moveTo>
                  <a:pt x="3233" y="3165"/>
                </a:moveTo>
                <a:cubicBezTo>
                  <a:pt x="1864" y="3165"/>
                  <a:pt x="1864" y="3165"/>
                  <a:pt x="1864" y="3165"/>
                </a:cubicBezTo>
                <a:cubicBezTo>
                  <a:pt x="1743" y="3165"/>
                  <a:pt x="1743" y="3165"/>
                  <a:pt x="1743" y="3165"/>
                </a:cubicBezTo>
                <a:cubicBezTo>
                  <a:pt x="373" y="3165"/>
                  <a:pt x="373" y="3165"/>
                  <a:pt x="373" y="3165"/>
                </a:cubicBezTo>
                <a:cubicBezTo>
                  <a:pt x="167" y="3165"/>
                  <a:pt x="0" y="2953"/>
                  <a:pt x="0" y="2747"/>
                </a:cubicBezTo>
                <a:cubicBezTo>
                  <a:pt x="0" y="980"/>
                  <a:pt x="0" y="980"/>
                  <a:pt x="0" y="980"/>
                </a:cubicBezTo>
                <a:cubicBezTo>
                  <a:pt x="0" y="774"/>
                  <a:pt x="167" y="607"/>
                  <a:pt x="373" y="607"/>
                </a:cubicBezTo>
                <a:cubicBezTo>
                  <a:pt x="626" y="607"/>
                  <a:pt x="626" y="607"/>
                  <a:pt x="626" y="607"/>
                </a:cubicBezTo>
                <a:cubicBezTo>
                  <a:pt x="729" y="332"/>
                  <a:pt x="729" y="332"/>
                  <a:pt x="729" y="332"/>
                </a:cubicBezTo>
                <a:cubicBezTo>
                  <a:pt x="798" y="139"/>
                  <a:pt x="1014" y="0"/>
                  <a:pt x="1220" y="0"/>
                </a:cubicBezTo>
                <a:cubicBezTo>
                  <a:pt x="2370" y="0"/>
                  <a:pt x="2370" y="0"/>
                  <a:pt x="2370" y="0"/>
                </a:cubicBezTo>
                <a:cubicBezTo>
                  <a:pt x="2576" y="0"/>
                  <a:pt x="2792" y="139"/>
                  <a:pt x="2860" y="332"/>
                </a:cubicBezTo>
                <a:cubicBezTo>
                  <a:pt x="2963" y="607"/>
                  <a:pt x="2963" y="607"/>
                  <a:pt x="2963" y="607"/>
                </a:cubicBezTo>
                <a:cubicBezTo>
                  <a:pt x="3233" y="607"/>
                  <a:pt x="3233" y="607"/>
                  <a:pt x="3233" y="607"/>
                </a:cubicBezTo>
                <a:cubicBezTo>
                  <a:pt x="3439" y="607"/>
                  <a:pt x="3622" y="789"/>
                  <a:pt x="3622" y="996"/>
                </a:cubicBezTo>
                <a:cubicBezTo>
                  <a:pt x="3622" y="2747"/>
                  <a:pt x="3622" y="2747"/>
                  <a:pt x="3622" y="2747"/>
                </a:cubicBezTo>
                <a:cubicBezTo>
                  <a:pt x="3622" y="2953"/>
                  <a:pt x="3439" y="3165"/>
                  <a:pt x="3233" y="3165"/>
                </a:cubicBezTo>
                <a:close/>
                <a:moveTo>
                  <a:pt x="1803" y="750"/>
                </a:moveTo>
                <a:cubicBezTo>
                  <a:pt x="1022" y="782"/>
                  <a:pt x="743" y="1407"/>
                  <a:pt x="743" y="1770"/>
                </a:cubicBezTo>
                <a:cubicBezTo>
                  <a:pt x="743" y="2128"/>
                  <a:pt x="835" y="2832"/>
                  <a:pt x="1803" y="2861"/>
                </a:cubicBezTo>
                <a:cubicBezTo>
                  <a:pt x="2772" y="2832"/>
                  <a:pt x="2864" y="2128"/>
                  <a:pt x="2864" y="1770"/>
                </a:cubicBezTo>
                <a:cubicBezTo>
                  <a:pt x="2864" y="1407"/>
                  <a:pt x="2585" y="782"/>
                  <a:pt x="1803" y="750"/>
                </a:cubicBezTo>
                <a:close/>
                <a:moveTo>
                  <a:pt x="1805" y="2642"/>
                </a:moveTo>
                <a:cubicBezTo>
                  <a:pt x="1348" y="2642"/>
                  <a:pt x="977" y="2271"/>
                  <a:pt x="977" y="1813"/>
                </a:cubicBezTo>
                <a:cubicBezTo>
                  <a:pt x="977" y="1356"/>
                  <a:pt x="1348" y="985"/>
                  <a:pt x="1805" y="985"/>
                </a:cubicBezTo>
                <a:cubicBezTo>
                  <a:pt x="2263" y="985"/>
                  <a:pt x="2634" y="1356"/>
                  <a:pt x="2634" y="1813"/>
                </a:cubicBezTo>
                <a:cubicBezTo>
                  <a:pt x="2634" y="2271"/>
                  <a:pt x="2263" y="2642"/>
                  <a:pt x="1805" y="264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KSO_Shape">
            <a:extLst>
              <a:ext uri="{FF2B5EF4-FFF2-40B4-BE49-F238E27FC236}">
                <a16:creationId xmlns:a16="http://schemas.microsoft.com/office/drawing/2014/main" id="{6A0C4FE9-A059-4532-A00F-F3B2734E690A}"/>
              </a:ext>
            </a:extLst>
          </p:cNvPr>
          <p:cNvSpPr>
            <a:spLocks/>
          </p:cNvSpPr>
          <p:nvPr/>
        </p:nvSpPr>
        <p:spPr bwMode="auto">
          <a:xfrm>
            <a:off x="7016699" y="4843408"/>
            <a:ext cx="1528694" cy="1436915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47E1FE-9FF7-4AD9-9FBF-B3E7F2555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800" y1="28228" x2="35400" y2="28228"/>
                        <a14:foregroundMark x1="36600" y1="25225" x2="37400" y2="24625"/>
                        <a14:foregroundMark x1="53200" y1="24024" x2="52000" y2="34835"/>
                        <a14:foregroundMark x1="53800" y1="34835" x2="54600" y2="34835"/>
                        <a14:foregroundMark x1="55200" y1="34835" x2="55200" y2="34835"/>
                        <a14:foregroundMark x1="55600" y1="34835" x2="55600" y2="34835"/>
                        <a14:foregroundMark x1="56000" y1="34535" x2="56000" y2="34535"/>
                        <a14:foregroundMark x1="41200" y1="24024" x2="41400" y2="24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032" y="2566932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KSO_Shape">
            <a:extLst>
              <a:ext uri="{FF2B5EF4-FFF2-40B4-BE49-F238E27FC236}">
                <a16:creationId xmlns:a16="http://schemas.microsoft.com/office/drawing/2014/main" id="{9653BE7C-C935-4BB8-A26D-F7A9305F61F4}"/>
              </a:ext>
            </a:extLst>
          </p:cNvPr>
          <p:cNvSpPr>
            <a:spLocks/>
          </p:cNvSpPr>
          <p:nvPr/>
        </p:nvSpPr>
        <p:spPr bwMode="auto">
          <a:xfrm>
            <a:off x="2533621" y="2731249"/>
            <a:ext cx="1905000" cy="1228725"/>
          </a:xfrm>
          <a:custGeom>
            <a:avLst/>
            <a:gdLst>
              <a:gd name="T0" fmla="*/ 1630803 w 5829"/>
              <a:gd name="T1" fmla="*/ 1060894 h 3763"/>
              <a:gd name="T2" fmla="*/ 1604331 w 5829"/>
              <a:gd name="T3" fmla="*/ 1127915 h 3763"/>
              <a:gd name="T4" fmla="*/ 1557597 w 5829"/>
              <a:gd name="T5" fmla="*/ 1181859 h 3763"/>
              <a:gd name="T6" fmla="*/ 1495502 w 5829"/>
              <a:gd name="T7" fmla="*/ 1217495 h 3763"/>
              <a:gd name="T8" fmla="*/ 1422949 w 5829"/>
              <a:gd name="T9" fmla="*/ 1230245 h 3763"/>
              <a:gd name="T10" fmla="*/ 1359220 w 5829"/>
              <a:gd name="T11" fmla="*/ 1220764 h 3763"/>
              <a:gd name="T12" fmla="*/ 1295492 w 5829"/>
              <a:gd name="T13" fmla="*/ 1188071 h 3763"/>
              <a:gd name="T14" fmla="*/ 1246469 w 5829"/>
              <a:gd name="T15" fmla="*/ 1136742 h 3763"/>
              <a:gd name="T16" fmla="*/ 1217056 w 5829"/>
              <a:gd name="T17" fmla="*/ 1071029 h 3763"/>
              <a:gd name="T18" fmla="*/ 694153 w 5829"/>
              <a:gd name="T19" fmla="*/ 1018066 h 3763"/>
              <a:gd name="T20" fmla="*/ 681081 w 5829"/>
              <a:gd name="T21" fmla="*/ 1090645 h 3763"/>
              <a:gd name="T22" fmla="*/ 645458 w 5829"/>
              <a:gd name="T23" fmla="*/ 1152108 h 3763"/>
              <a:gd name="T24" fmla="*/ 591861 w 5829"/>
              <a:gd name="T25" fmla="*/ 1198206 h 3763"/>
              <a:gd name="T26" fmla="*/ 524537 w 5829"/>
              <a:gd name="T27" fmla="*/ 1224360 h 3763"/>
              <a:gd name="T28" fmla="*/ 460481 w 5829"/>
              <a:gd name="T29" fmla="*/ 1227630 h 3763"/>
              <a:gd name="T30" fmla="*/ 390543 w 5829"/>
              <a:gd name="T31" fmla="*/ 1208014 h 3763"/>
              <a:gd name="T32" fmla="*/ 333024 w 5829"/>
              <a:gd name="T33" fmla="*/ 1166820 h 3763"/>
              <a:gd name="T34" fmla="*/ 291845 w 5829"/>
              <a:gd name="T35" fmla="*/ 1109607 h 3763"/>
              <a:gd name="T36" fmla="*/ 271583 w 5829"/>
              <a:gd name="T37" fmla="*/ 1039644 h 3763"/>
              <a:gd name="T38" fmla="*/ 3595 w 5829"/>
              <a:gd name="T39" fmla="*/ 957911 h 3763"/>
              <a:gd name="T40" fmla="*/ 39545 w 5829"/>
              <a:gd name="T41" fmla="*/ 824849 h 3763"/>
              <a:gd name="T42" fmla="*/ 110790 w 5829"/>
              <a:gd name="T43" fmla="*/ 703885 h 3763"/>
              <a:gd name="T44" fmla="*/ 212756 w 5829"/>
              <a:gd name="T45" fmla="*/ 601228 h 3763"/>
              <a:gd name="T46" fmla="*/ 341848 w 5829"/>
              <a:gd name="T47" fmla="*/ 521783 h 3763"/>
              <a:gd name="T48" fmla="*/ 375836 w 5829"/>
              <a:gd name="T49" fmla="*/ 446262 h 3763"/>
              <a:gd name="T50" fmla="*/ 406557 w 5829"/>
              <a:gd name="T51" fmla="*/ 357991 h 3763"/>
              <a:gd name="T52" fmla="*/ 450023 w 5829"/>
              <a:gd name="T53" fmla="*/ 276584 h 3763"/>
              <a:gd name="T54" fmla="*/ 504928 w 5829"/>
              <a:gd name="T55" fmla="*/ 203025 h 3763"/>
              <a:gd name="T56" fmla="*/ 569964 w 5829"/>
              <a:gd name="T57" fmla="*/ 139273 h 3763"/>
              <a:gd name="T58" fmla="*/ 644478 w 5829"/>
              <a:gd name="T59" fmla="*/ 85983 h 3763"/>
              <a:gd name="T60" fmla="*/ 726508 w 5829"/>
              <a:gd name="T61" fmla="*/ 44136 h 3763"/>
              <a:gd name="T62" fmla="*/ 815728 w 5829"/>
              <a:gd name="T63" fmla="*/ 15693 h 3763"/>
              <a:gd name="T64" fmla="*/ 910504 w 5829"/>
              <a:gd name="T65" fmla="*/ 1308 h 3763"/>
              <a:gd name="T66" fmla="*/ 994169 w 5829"/>
              <a:gd name="T67" fmla="*/ 1308 h 3763"/>
              <a:gd name="T68" fmla="*/ 1088945 w 5829"/>
              <a:gd name="T69" fmla="*/ 15693 h 3763"/>
              <a:gd name="T70" fmla="*/ 1178165 w 5829"/>
              <a:gd name="T71" fmla="*/ 44136 h 3763"/>
              <a:gd name="T72" fmla="*/ 1260522 w 5829"/>
              <a:gd name="T73" fmla="*/ 85983 h 3763"/>
              <a:gd name="T74" fmla="*/ 1334709 w 5829"/>
              <a:gd name="T75" fmla="*/ 139273 h 3763"/>
              <a:gd name="T76" fmla="*/ 1400072 w 5829"/>
              <a:gd name="T77" fmla="*/ 203025 h 3763"/>
              <a:gd name="T78" fmla="*/ 1454977 w 5829"/>
              <a:gd name="T79" fmla="*/ 276584 h 3763"/>
              <a:gd name="T80" fmla="*/ 1498443 w 5829"/>
              <a:gd name="T81" fmla="*/ 357991 h 3763"/>
              <a:gd name="T82" fmla="*/ 1528837 w 5829"/>
              <a:gd name="T83" fmla="*/ 446262 h 3763"/>
              <a:gd name="T84" fmla="*/ 1562826 w 5829"/>
              <a:gd name="T85" fmla="*/ 521783 h 3763"/>
              <a:gd name="T86" fmla="*/ 1691917 w 5829"/>
              <a:gd name="T87" fmla="*/ 601228 h 3763"/>
              <a:gd name="T88" fmla="*/ 1794210 w 5829"/>
              <a:gd name="T89" fmla="*/ 703885 h 3763"/>
              <a:gd name="T90" fmla="*/ 1865129 w 5829"/>
              <a:gd name="T91" fmla="*/ 824849 h 3763"/>
              <a:gd name="T92" fmla="*/ 1901078 w 5829"/>
              <a:gd name="T93" fmla="*/ 957911 h 3763"/>
              <a:gd name="T94" fmla="*/ 866711 w 5829"/>
              <a:gd name="T95" fmla="*/ 209890 h 3763"/>
              <a:gd name="T96" fmla="*/ 791544 w 5829"/>
              <a:gd name="T97" fmla="*/ 233756 h 3763"/>
              <a:gd name="T98" fmla="*/ 708206 w 5829"/>
              <a:gd name="T99" fmla="*/ 285412 h 3763"/>
              <a:gd name="T100" fmla="*/ 655589 w 5829"/>
              <a:gd name="T101" fmla="*/ 340663 h 3763"/>
              <a:gd name="T102" fmla="*/ 621601 w 5829"/>
              <a:gd name="T103" fmla="*/ 397549 h 3763"/>
              <a:gd name="T104" fmla="*/ 596763 w 5829"/>
              <a:gd name="T105" fmla="*/ 468494 h 3763"/>
              <a:gd name="T106" fmla="*/ 1316081 w 5829"/>
              <a:gd name="T107" fmla="*/ 504129 h 3763"/>
              <a:gd name="T108" fmla="*/ 1299740 w 5829"/>
              <a:gd name="T109" fmla="*/ 436454 h 3763"/>
              <a:gd name="T110" fmla="*/ 1270327 w 5829"/>
              <a:gd name="T111" fmla="*/ 371395 h 3763"/>
              <a:gd name="T112" fmla="*/ 1233397 w 5829"/>
              <a:gd name="T113" fmla="*/ 319739 h 3763"/>
              <a:gd name="T114" fmla="*/ 1161171 w 5829"/>
              <a:gd name="T115" fmla="*/ 258603 h 3763"/>
              <a:gd name="T116" fmla="*/ 1083389 w 5829"/>
              <a:gd name="T117" fmla="*/ 221660 h 376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5829" h="3763">
                <a:moveTo>
                  <a:pt x="5829" y="3114"/>
                </a:moveTo>
                <a:lnTo>
                  <a:pt x="5003" y="3114"/>
                </a:lnTo>
                <a:lnTo>
                  <a:pt x="5002" y="3148"/>
                </a:lnTo>
                <a:lnTo>
                  <a:pt x="4999" y="3180"/>
                </a:lnTo>
                <a:lnTo>
                  <a:pt x="4995" y="3212"/>
                </a:lnTo>
                <a:lnTo>
                  <a:pt x="4990" y="3245"/>
                </a:lnTo>
                <a:lnTo>
                  <a:pt x="4982" y="3276"/>
                </a:lnTo>
                <a:lnTo>
                  <a:pt x="4974" y="3307"/>
                </a:lnTo>
                <a:lnTo>
                  <a:pt x="4963" y="3337"/>
                </a:lnTo>
                <a:lnTo>
                  <a:pt x="4952" y="3367"/>
                </a:lnTo>
                <a:lnTo>
                  <a:pt x="4939" y="3396"/>
                </a:lnTo>
                <a:lnTo>
                  <a:pt x="4924" y="3424"/>
                </a:lnTo>
                <a:lnTo>
                  <a:pt x="4909" y="3450"/>
                </a:lnTo>
                <a:lnTo>
                  <a:pt x="4892" y="3477"/>
                </a:lnTo>
                <a:lnTo>
                  <a:pt x="4873" y="3502"/>
                </a:lnTo>
                <a:lnTo>
                  <a:pt x="4855" y="3526"/>
                </a:lnTo>
                <a:lnTo>
                  <a:pt x="4834" y="3551"/>
                </a:lnTo>
                <a:lnTo>
                  <a:pt x="4812" y="3573"/>
                </a:lnTo>
                <a:lnTo>
                  <a:pt x="4790" y="3595"/>
                </a:lnTo>
                <a:lnTo>
                  <a:pt x="4766" y="3615"/>
                </a:lnTo>
                <a:lnTo>
                  <a:pt x="4742" y="3634"/>
                </a:lnTo>
                <a:lnTo>
                  <a:pt x="4716" y="3652"/>
                </a:lnTo>
                <a:lnTo>
                  <a:pt x="4690" y="3670"/>
                </a:lnTo>
                <a:lnTo>
                  <a:pt x="4663" y="3685"/>
                </a:lnTo>
                <a:lnTo>
                  <a:pt x="4634" y="3700"/>
                </a:lnTo>
                <a:lnTo>
                  <a:pt x="4607" y="3712"/>
                </a:lnTo>
                <a:lnTo>
                  <a:pt x="4576" y="3724"/>
                </a:lnTo>
                <a:lnTo>
                  <a:pt x="4546" y="3734"/>
                </a:lnTo>
                <a:lnTo>
                  <a:pt x="4515" y="3743"/>
                </a:lnTo>
                <a:lnTo>
                  <a:pt x="4484" y="3751"/>
                </a:lnTo>
                <a:lnTo>
                  <a:pt x="4452" y="3756"/>
                </a:lnTo>
                <a:lnTo>
                  <a:pt x="4419" y="3760"/>
                </a:lnTo>
                <a:lnTo>
                  <a:pt x="4387" y="3762"/>
                </a:lnTo>
                <a:lnTo>
                  <a:pt x="4354" y="3763"/>
                </a:lnTo>
                <a:lnTo>
                  <a:pt x="4320" y="3762"/>
                </a:lnTo>
                <a:lnTo>
                  <a:pt x="4287" y="3760"/>
                </a:lnTo>
                <a:lnTo>
                  <a:pt x="4254" y="3756"/>
                </a:lnTo>
                <a:lnTo>
                  <a:pt x="4222" y="3751"/>
                </a:lnTo>
                <a:lnTo>
                  <a:pt x="4191" y="3743"/>
                </a:lnTo>
                <a:lnTo>
                  <a:pt x="4159" y="3734"/>
                </a:lnTo>
                <a:lnTo>
                  <a:pt x="4129" y="3724"/>
                </a:lnTo>
                <a:lnTo>
                  <a:pt x="4101" y="3712"/>
                </a:lnTo>
                <a:lnTo>
                  <a:pt x="4072" y="3700"/>
                </a:lnTo>
                <a:lnTo>
                  <a:pt x="4044" y="3685"/>
                </a:lnTo>
                <a:lnTo>
                  <a:pt x="4016" y="3670"/>
                </a:lnTo>
                <a:lnTo>
                  <a:pt x="3990" y="3652"/>
                </a:lnTo>
                <a:lnTo>
                  <a:pt x="3964" y="3634"/>
                </a:lnTo>
                <a:lnTo>
                  <a:pt x="3940" y="3615"/>
                </a:lnTo>
                <a:lnTo>
                  <a:pt x="3916" y="3595"/>
                </a:lnTo>
                <a:lnTo>
                  <a:pt x="3894" y="3573"/>
                </a:lnTo>
                <a:lnTo>
                  <a:pt x="3872" y="3551"/>
                </a:lnTo>
                <a:lnTo>
                  <a:pt x="3852" y="3526"/>
                </a:lnTo>
                <a:lnTo>
                  <a:pt x="3833" y="3502"/>
                </a:lnTo>
                <a:lnTo>
                  <a:pt x="3814" y="3477"/>
                </a:lnTo>
                <a:lnTo>
                  <a:pt x="3798" y="3450"/>
                </a:lnTo>
                <a:lnTo>
                  <a:pt x="3782" y="3424"/>
                </a:lnTo>
                <a:lnTo>
                  <a:pt x="3768" y="3396"/>
                </a:lnTo>
                <a:lnTo>
                  <a:pt x="3754" y="3367"/>
                </a:lnTo>
                <a:lnTo>
                  <a:pt x="3742" y="3337"/>
                </a:lnTo>
                <a:lnTo>
                  <a:pt x="3732" y="3307"/>
                </a:lnTo>
                <a:lnTo>
                  <a:pt x="3724" y="3276"/>
                </a:lnTo>
                <a:lnTo>
                  <a:pt x="3717" y="3245"/>
                </a:lnTo>
                <a:lnTo>
                  <a:pt x="3711" y="3212"/>
                </a:lnTo>
                <a:lnTo>
                  <a:pt x="3707" y="3180"/>
                </a:lnTo>
                <a:lnTo>
                  <a:pt x="3704" y="3148"/>
                </a:lnTo>
                <a:lnTo>
                  <a:pt x="3703" y="3114"/>
                </a:lnTo>
                <a:lnTo>
                  <a:pt x="2124" y="3114"/>
                </a:lnTo>
                <a:lnTo>
                  <a:pt x="2123" y="3146"/>
                </a:lnTo>
                <a:lnTo>
                  <a:pt x="2121" y="3180"/>
                </a:lnTo>
                <a:lnTo>
                  <a:pt x="2116" y="3212"/>
                </a:lnTo>
                <a:lnTo>
                  <a:pt x="2110" y="3243"/>
                </a:lnTo>
                <a:lnTo>
                  <a:pt x="2103" y="3275"/>
                </a:lnTo>
                <a:lnTo>
                  <a:pt x="2094" y="3306"/>
                </a:lnTo>
                <a:lnTo>
                  <a:pt x="2084" y="3336"/>
                </a:lnTo>
                <a:lnTo>
                  <a:pt x="2072" y="3365"/>
                </a:lnTo>
                <a:lnTo>
                  <a:pt x="2059" y="3394"/>
                </a:lnTo>
                <a:lnTo>
                  <a:pt x="2044" y="3421"/>
                </a:lnTo>
                <a:lnTo>
                  <a:pt x="2028" y="3448"/>
                </a:lnTo>
                <a:lnTo>
                  <a:pt x="2012" y="3475"/>
                </a:lnTo>
                <a:lnTo>
                  <a:pt x="1994" y="3500"/>
                </a:lnTo>
                <a:lnTo>
                  <a:pt x="1975" y="3524"/>
                </a:lnTo>
                <a:lnTo>
                  <a:pt x="1954" y="3547"/>
                </a:lnTo>
                <a:lnTo>
                  <a:pt x="1932" y="3569"/>
                </a:lnTo>
                <a:lnTo>
                  <a:pt x="1910" y="3591"/>
                </a:lnTo>
                <a:lnTo>
                  <a:pt x="1887" y="3611"/>
                </a:lnTo>
                <a:lnTo>
                  <a:pt x="1862" y="3630"/>
                </a:lnTo>
                <a:lnTo>
                  <a:pt x="1836" y="3648"/>
                </a:lnTo>
                <a:lnTo>
                  <a:pt x="1811" y="3665"/>
                </a:lnTo>
                <a:lnTo>
                  <a:pt x="1783" y="3680"/>
                </a:lnTo>
                <a:lnTo>
                  <a:pt x="1756" y="3695"/>
                </a:lnTo>
                <a:lnTo>
                  <a:pt x="1727" y="3708"/>
                </a:lnTo>
                <a:lnTo>
                  <a:pt x="1698" y="3719"/>
                </a:lnTo>
                <a:lnTo>
                  <a:pt x="1668" y="3730"/>
                </a:lnTo>
                <a:lnTo>
                  <a:pt x="1637" y="3738"/>
                </a:lnTo>
                <a:lnTo>
                  <a:pt x="1605" y="3745"/>
                </a:lnTo>
                <a:lnTo>
                  <a:pt x="1574" y="3751"/>
                </a:lnTo>
                <a:lnTo>
                  <a:pt x="1542" y="3755"/>
                </a:lnTo>
                <a:lnTo>
                  <a:pt x="1508" y="3758"/>
                </a:lnTo>
                <a:lnTo>
                  <a:pt x="1476" y="3759"/>
                </a:lnTo>
                <a:lnTo>
                  <a:pt x="1443" y="3758"/>
                </a:lnTo>
                <a:lnTo>
                  <a:pt x="1409" y="3755"/>
                </a:lnTo>
                <a:lnTo>
                  <a:pt x="1377" y="3751"/>
                </a:lnTo>
                <a:lnTo>
                  <a:pt x="1345" y="3745"/>
                </a:lnTo>
                <a:lnTo>
                  <a:pt x="1314" y="3738"/>
                </a:lnTo>
                <a:lnTo>
                  <a:pt x="1283" y="3730"/>
                </a:lnTo>
                <a:lnTo>
                  <a:pt x="1253" y="3719"/>
                </a:lnTo>
                <a:lnTo>
                  <a:pt x="1224" y="3708"/>
                </a:lnTo>
                <a:lnTo>
                  <a:pt x="1195" y="3695"/>
                </a:lnTo>
                <a:lnTo>
                  <a:pt x="1168" y="3680"/>
                </a:lnTo>
                <a:lnTo>
                  <a:pt x="1141" y="3665"/>
                </a:lnTo>
                <a:lnTo>
                  <a:pt x="1114" y="3648"/>
                </a:lnTo>
                <a:lnTo>
                  <a:pt x="1089" y="3630"/>
                </a:lnTo>
                <a:lnTo>
                  <a:pt x="1065" y="3611"/>
                </a:lnTo>
                <a:lnTo>
                  <a:pt x="1042" y="3591"/>
                </a:lnTo>
                <a:lnTo>
                  <a:pt x="1019" y="3569"/>
                </a:lnTo>
                <a:lnTo>
                  <a:pt x="998" y="3547"/>
                </a:lnTo>
                <a:lnTo>
                  <a:pt x="977" y="3524"/>
                </a:lnTo>
                <a:lnTo>
                  <a:pt x="957" y="3500"/>
                </a:lnTo>
                <a:lnTo>
                  <a:pt x="940" y="3475"/>
                </a:lnTo>
                <a:lnTo>
                  <a:pt x="923" y="3448"/>
                </a:lnTo>
                <a:lnTo>
                  <a:pt x="908" y="3421"/>
                </a:lnTo>
                <a:lnTo>
                  <a:pt x="893" y="3394"/>
                </a:lnTo>
                <a:lnTo>
                  <a:pt x="880" y="3365"/>
                </a:lnTo>
                <a:lnTo>
                  <a:pt x="868" y="3336"/>
                </a:lnTo>
                <a:lnTo>
                  <a:pt x="858" y="3306"/>
                </a:lnTo>
                <a:lnTo>
                  <a:pt x="849" y="3275"/>
                </a:lnTo>
                <a:lnTo>
                  <a:pt x="842" y="3243"/>
                </a:lnTo>
                <a:lnTo>
                  <a:pt x="836" y="3212"/>
                </a:lnTo>
                <a:lnTo>
                  <a:pt x="831" y="3180"/>
                </a:lnTo>
                <a:lnTo>
                  <a:pt x="828" y="3146"/>
                </a:lnTo>
                <a:lnTo>
                  <a:pt x="828" y="3114"/>
                </a:lnTo>
                <a:lnTo>
                  <a:pt x="0" y="3114"/>
                </a:lnTo>
                <a:lnTo>
                  <a:pt x="2" y="3053"/>
                </a:lnTo>
                <a:lnTo>
                  <a:pt x="6" y="2992"/>
                </a:lnTo>
                <a:lnTo>
                  <a:pt x="11" y="2930"/>
                </a:lnTo>
                <a:lnTo>
                  <a:pt x="21" y="2870"/>
                </a:lnTo>
                <a:lnTo>
                  <a:pt x="31" y="2811"/>
                </a:lnTo>
                <a:lnTo>
                  <a:pt x="45" y="2753"/>
                </a:lnTo>
                <a:lnTo>
                  <a:pt x="61" y="2694"/>
                </a:lnTo>
                <a:lnTo>
                  <a:pt x="78" y="2636"/>
                </a:lnTo>
                <a:lnTo>
                  <a:pt x="99" y="2579"/>
                </a:lnTo>
                <a:lnTo>
                  <a:pt x="121" y="2523"/>
                </a:lnTo>
                <a:lnTo>
                  <a:pt x="146" y="2467"/>
                </a:lnTo>
                <a:lnTo>
                  <a:pt x="173" y="2412"/>
                </a:lnTo>
                <a:lnTo>
                  <a:pt x="202" y="2359"/>
                </a:lnTo>
                <a:lnTo>
                  <a:pt x="233" y="2305"/>
                </a:lnTo>
                <a:lnTo>
                  <a:pt x="267" y="2253"/>
                </a:lnTo>
                <a:lnTo>
                  <a:pt x="301" y="2203"/>
                </a:lnTo>
                <a:lnTo>
                  <a:pt x="339" y="2153"/>
                </a:lnTo>
                <a:lnTo>
                  <a:pt x="377" y="2103"/>
                </a:lnTo>
                <a:lnTo>
                  <a:pt x="419" y="2056"/>
                </a:lnTo>
                <a:lnTo>
                  <a:pt x="462" y="2010"/>
                </a:lnTo>
                <a:lnTo>
                  <a:pt x="507" y="1965"/>
                </a:lnTo>
                <a:lnTo>
                  <a:pt x="553" y="1922"/>
                </a:lnTo>
                <a:lnTo>
                  <a:pt x="602" y="1879"/>
                </a:lnTo>
                <a:lnTo>
                  <a:pt x="651" y="1839"/>
                </a:lnTo>
                <a:lnTo>
                  <a:pt x="703" y="1799"/>
                </a:lnTo>
                <a:lnTo>
                  <a:pt x="756" y="1761"/>
                </a:lnTo>
                <a:lnTo>
                  <a:pt x="811" y="1724"/>
                </a:lnTo>
                <a:lnTo>
                  <a:pt x="867" y="1690"/>
                </a:lnTo>
                <a:lnTo>
                  <a:pt x="925" y="1657"/>
                </a:lnTo>
                <a:lnTo>
                  <a:pt x="985" y="1626"/>
                </a:lnTo>
                <a:lnTo>
                  <a:pt x="1046" y="1596"/>
                </a:lnTo>
                <a:lnTo>
                  <a:pt x="1109" y="1570"/>
                </a:lnTo>
                <a:lnTo>
                  <a:pt x="1116" y="1528"/>
                </a:lnTo>
                <a:lnTo>
                  <a:pt x="1123" y="1486"/>
                </a:lnTo>
                <a:lnTo>
                  <a:pt x="1131" y="1446"/>
                </a:lnTo>
                <a:lnTo>
                  <a:pt x="1140" y="1406"/>
                </a:lnTo>
                <a:lnTo>
                  <a:pt x="1150" y="1365"/>
                </a:lnTo>
                <a:lnTo>
                  <a:pt x="1161" y="1326"/>
                </a:lnTo>
                <a:lnTo>
                  <a:pt x="1172" y="1287"/>
                </a:lnTo>
                <a:lnTo>
                  <a:pt x="1185" y="1247"/>
                </a:lnTo>
                <a:lnTo>
                  <a:pt x="1199" y="1209"/>
                </a:lnTo>
                <a:lnTo>
                  <a:pt x="1213" y="1170"/>
                </a:lnTo>
                <a:lnTo>
                  <a:pt x="1229" y="1133"/>
                </a:lnTo>
                <a:lnTo>
                  <a:pt x="1244" y="1095"/>
                </a:lnTo>
                <a:lnTo>
                  <a:pt x="1261" y="1058"/>
                </a:lnTo>
                <a:lnTo>
                  <a:pt x="1278" y="1022"/>
                </a:lnTo>
                <a:lnTo>
                  <a:pt x="1297" y="985"/>
                </a:lnTo>
                <a:lnTo>
                  <a:pt x="1315" y="950"/>
                </a:lnTo>
                <a:lnTo>
                  <a:pt x="1335" y="915"/>
                </a:lnTo>
                <a:lnTo>
                  <a:pt x="1356" y="880"/>
                </a:lnTo>
                <a:lnTo>
                  <a:pt x="1377" y="846"/>
                </a:lnTo>
                <a:lnTo>
                  <a:pt x="1399" y="813"/>
                </a:lnTo>
                <a:lnTo>
                  <a:pt x="1422" y="779"/>
                </a:lnTo>
                <a:lnTo>
                  <a:pt x="1445" y="747"/>
                </a:lnTo>
                <a:lnTo>
                  <a:pt x="1469" y="715"/>
                </a:lnTo>
                <a:lnTo>
                  <a:pt x="1493" y="684"/>
                </a:lnTo>
                <a:lnTo>
                  <a:pt x="1519" y="652"/>
                </a:lnTo>
                <a:lnTo>
                  <a:pt x="1545" y="621"/>
                </a:lnTo>
                <a:lnTo>
                  <a:pt x="1572" y="592"/>
                </a:lnTo>
                <a:lnTo>
                  <a:pt x="1598" y="562"/>
                </a:lnTo>
                <a:lnTo>
                  <a:pt x="1627" y="535"/>
                </a:lnTo>
                <a:lnTo>
                  <a:pt x="1655" y="506"/>
                </a:lnTo>
                <a:lnTo>
                  <a:pt x="1684" y="479"/>
                </a:lnTo>
                <a:lnTo>
                  <a:pt x="1714" y="452"/>
                </a:lnTo>
                <a:lnTo>
                  <a:pt x="1744" y="426"/>
                </a:lnTo>
                <a:lnTo>
                  <a:pt x="1775" y="401"/>
                </a:lnTo>
                <a:lnTo>
                  <a:pt x="1806" y="376"/>
                </a:lnTo>
                <a:lnTo>
                  <a:pt x="1839" y="352"/>
                </a:lnTo>
                <a:lnTo>
                  <a:pt x="1871" y="329"/>
                </a:lnTo>
                <a:lnTo>
                  <a:pt x="1905" y="306"/>
                </a:lnTo>
                <a:lnTo>
                  <a:pt x="1938" y="284"/>
                </a:lnTo>
                <a:lnTo>
                  <a:pt x="1972" y="263"/>
                </a:lnTo>
                <a:lnTo>
                  <a:pt x="2006" y="242"/>
                </a:lnTo>
                <a:lnTo>
                  <a:pt x="2042" y="223"/>
                </a:lnTo>
                <a:lnTo>
                  <a:pt x="2077" y="203"/>
                </a:lnTo>
                <a:lnTo>
                  <a:pt x="2113" y="186"/>
                </a:lnTo>
                <a:lnTo>
                  <a:pt x="2149" y="167"/>
                </a:lnTo>
                <a:lnTo>
                  <a:pt x="2186" y="151"/>
                </a:lnTo>
                <a:lnTo>
                  <a:pt x="2223" y="135"/>
                </a:lnTo>
                <a:lnTo>
                  <a:pt x="2262" y="120"/>
                </a:lnTo>
                <a:lnTo>
                  <a:pt x="2300" y="106"/>
                </a:lnTo>
                <a:lnTo>
                  <a:pt x="2338" y="92"/>
                </a:lnTo>
                <a:lnTo>
                  <a:pt x="2377" y="81"/>
                </a:lnTo>
                <a:lnTo>
                  <a:pt x="2416" y="69"/>
                </a:lnTo>
                <a:lnTo>
                  <a:pt x="2456" y="57"/>
                </a:lnTo>
                <a:lnTo>
                  <a:pt x="2496" y="48"/>
                </a:lnTo>
                <a:lnTo>
                  <a:pt x="2536" y="39"/>
                </a:lnTo>
                <a:lnTo>
                  <a:pt x="2577" y="31"/>
                </a:lnTo>
                <a:lnTo>
                  <a:pt x="2618" y="24"/>
                </a:lnTo>
                <a:lnTo>
                  <a:pt x="2660" y="17"/>
                </a:lnTo>
                <a:lnTo>
                  <a:pt x="2702" y="12"/>
                </a:lnTo>
                <a:lnTo>
                  <a:pt x="2743" y="8"/>
                </a:lnTo>
                <a:lnTo>
                  <a:pt x="2786" y="4"/>
                </a:lnTo>
                <a:lnTo>
                  <a:pt x="2829" y="2"/>
                </a:lnTo>
                <a:lnTo>
                  <a:pt x="2871" y="0"/>
                </a:lnTo>
                <a:lnTo>
                  <a:pt x="2914" y="0"/>
                </a:lnTo>
                <a:lnTo>
                  <a:pt x="2958" y="0"/>
                </a:lnTo>
                <a:lnTo>
                  <a:pt x="3001" y="2"/>
                </a:lnTo>
                <a:lnTo>
                  <a:pt x="3042" y="4"/>
                </a:lnTo>
                <a:lnTo>
                  <a:pt x="3085" y="8"/>
                </a:lnTo>
                <a:lnTo>
                  <a:pt x="3127" y="12"/>
                </a:lnTo>
                <a:lnTo>
                  <a:pt x="3169" y="17"/>
                </a:lnTo>
                <a:lnTo>
                  <a:pt x="3210" y="24"/>
                </a:lnTo>
                <a:lnTo>
                  <a:pt x="3252" y="31"/>
                </a:lnTo>
                <a:lnTo>
                  <a:pt x="3292" y="39"/>
                </a:lnTo>
                <a:lnTo>
                  <a:pt x="3332" y="48"/>
                </a:lnTo>
                <a:lnTo>
                  <a:pt x="3373" y="57"/>
                </a:lnTo>
                <a:lnTo>
                  <a:pt x="3412" y="69"/>
                </a:lnTo>
                <a:lnTo>
                  <a:pt x="3451" y="81"/>
                </a:lnTo>
                <a:lnTo>
                  <a:pt x="3491" y="92"/>
                </a:lnTo>
                <a:lnTo>
                  <a:pt x="3529" y="106"/>
                </a:lnTo>
                <a:lnTo>
                  <a:pt x="3567" y="120"/>
                </a:lnTo>
                <a:lnTo>
                  <a:pt x="3605" y="135"/>
                </a:lnTo>
                <a:lnTo>
                  <a:pt x="3642" y="151"/>
                </a:lnTo>
                <a:lnTo>
                  <a:pt x="3679" y="167"/>
                </a:lnTo>
                <a:lnTo>
                  <a:pt x="3716" y="186"/>
                </a:lnTo>
                <a:lnTo>
                  <a:pt x="3752" y="203"/>
                </a:lnTo>
                <a:lnTo>
                  <a:pt x="3788" y="223"/>
                </a:lnTo>
                <a:lnTo>
                  <a:pt x="3822" y="242"/>
                </a:lnTo>
                <a:lnTo>
                  <a:pt x="3857" y="263"/>
                </a:lnTo>
                <a:lnTo>
                  <a:pt x="3891" y="284"/>
                </a:lnTo>
                <a:lnTo>
                  <a:pt x="3925" y="306"/>
                </a:lnTo>
                <a:lnTo>
                  <a:pt x="3957" y="329"/>
                </a:lnTo>
                <a:lnTo>
                  <a:pt x="3990" y="352"/>
                </a:lnTo>
                <a:lnTo>
                  <a:pt x="4022" y="376"/>
                </a:lnTo>
                <a:lnTo>
                  <a:pt x="4053" y="401"/>
                </a:lnTo>
                <a:lnTo>
                  <a:pt x="4084" y="426"/>
                </a:lnTo>
                <a:lnTo>
                  <a:pt x="4114" y="452"/>
                </a:lnTo>
                <a:lnTo>
                  <a:pt x="4144" y="479"/>
                </a:lnTo>
                <a:lnTo>
                  <a:pt x="4173" y="506"/>
                </a:lnTo>
                <a:lnTo>
                  <a:pt x="4202" y="535"/>
                </a:lnTo>
                <a:lnTo>
                  <a:pt x="4230" y="562"/>
                </a:lnTo>
                <a:lnTo>
                  <a:pt x="4258" y="592"/>
                </a:lnTo>
                <a:lnTo>
                  <a:pt x="4284" y="621"/>
                </a:lnTo>
                <a:lnTo>
                  <a:pt x="4310" y="652"/>
                </a:lnTo>
                <a:lnTo>
                  <a:pt x="4335" y="684"/>
                </a:lnTo>
                <a:lnTo>
                  <a:pt x="4360" y="715"/>
                </a:lnTo>
                <a:lnTo>
                  <a:pt x="4384" y="747"/>
                </a:lnTo>
                <a:lnTo>
                  <a:pt x="4407" y="779"/>
                </a:lnTo>
                <a:lnTo>
                  <a:pt x="4430" y="813"/>
                </a:lnTo>
                <a:lnTo>
                  <a:pt x="4452" y="846"/>
                </a:lnTo>
                <a:lnTo>
                  <a:pt x="4473" y="880"/>
                </a:lnTo>
                <a:lnTo>
                  <a:pt x="4493" y="915"/>
                </a:lnTo>
                <a:lnTo>
                  <a:pt x="4513" y="950"/>
                </a:lnTo>
                <a:lnTo>
                  <a:pt x="4533" y="985"/>
                </a:lnTo>
                <a:lnTo>
                  <a:pt x="4550" y="1022"/>
                </a:lnTo>
                <a:lnTo>
                  <a:pt x="4568" y="1058"/>
                </a:lnTo>
                <a:lnTo>
                  <a:pt x="4585" y="1095"/>
                </a:lnTo>
                <a:lnTo>
                  <a:pt x="4601" y="1133"/>
                </a:lnTo>
                <a:lnTo>
                  <a:pt x="4616" y="1170"/>
                </a:lnTo>
                <a:lnTo>
                  <a:pt x="4630" y="1209"/>
                </a:lnTo>
                <a:lnTo>
                  <a:pt x="4643" y="1247"/>
                </a:lnTo>
                <a:lnTo>
                  <a:pt x="4656" y="1287"/>
                </a:lnTo>
                <a:lnTo>
                  <a:pt x="4668" y="1326"/>
                </a:lnTo>
                <a:lnTo>
                  <a:pt x="4678" y="1365"/>
                </a:lnTo>
                <a:lnTo>
                  <a:pt x="4689" y="1406"/>
                </a:lnTo>
                <a:lnTo>
                  <a:pt x="4698" y="1446"/>
                </a:lnTo>
                <a:lnTo>
                  <a:pt x="4706" y="1486"/>
                </a:lnTo>
                <a:lnTo>
                  <a:pt x="4714" y="1528"/>
                </a:lnTo>
                <a:lnTo>
                  <a:pt x="4720" y="1570"/>
                </a:lnTo>
                <a:lnTo>
                  <a:pt x="4782" y="1596"/>
                </a:lnTo>
                <a:lnTo>
                  <a:pt x="4843" y="1626"/>
                </a:lnTo>
                <a:lnTo>
                  <a:pt x="4903" y="1657"/>
                </a:lnTo>
                <a:lnTo>
                  <a:pt x="4961" y="1690"/>
                </a:lnTo>
                <a:lnTo>
                  <a:pt x="5018" y="1724"/>
                </a:lnTo>
                <a:lnTo>
                  <a:pt x="5073" y="1761"/>
                </a:lnTo>
                <a:lnTo>
                  <a:pt x="5126" y="1799"/>
                </a:lnTo>
                <a:lnTo>
                  <a:pt x="5177" y="1839"/>
                </a:lnTo>
                <a:lnTo>
                  <a:pt x="5228" y="1879"/>
                </a:lnTo>
                <a:lnTo>
                  <a:pt x="5275" y="1922"/>
                </a:lnTo>
                <a:lnTo>
                  <a:pt x="5323" y="1965"/>
                </a:lnTo>
                <a:lnTo>
                  <a:pt x="5367" y="2010"/>
                </a:lnTo>
                <a:lnTo>
                  <a:pt x="5411" y="2056"/>
                </a:lnTo>
                <a:lnTo>
                  <a:pt x="5451" y="2103"/>
                </a:lnTo>
                <a:lnTo>
                  <a:pt x="5490" y="2153"/>
                </a:lnTo>
                <a:lnTo>
                  <a:pt x="5527" y="2203"/>
                </a:lnTo>
                <a:lnTo>
                  <a:pt x="5562" y="2253"/>
                </a:lnTo>
                <a:lnTo>
                  <a:pt x="5595" y="2305"/>
                </a:lnTo>
                <a:lnTo>
                  <a:pt x="5627" y="2359"/>
                </a:lnTo>
                <a:lnTo>
                  <a:pt x="5655" y="2412"/>
                </a:lnTo>
                <a:lnTo>
                  <a:pt x="5682" y="2467"/>
                </a:lnTo>
                <a:lnTo>
                  <a:pt x="5707" y="2523"/>
                </a:lnTo>
                <a:lnTo>
                  <a:pt x="5729" y="2579"/>
                </a:lnTo>
                <a:lnTo>
                  <a:pt x="5750" y="2636"/>
                </a:lnTo>
                <a:lnTo>
                  <a:pt x="5769" y="2694"/>
                </a:lnTo>
                <a:lnTo>
                  <a:pt x="5784" y="2753"/>
                </a:lnTo>
                <a:lnTo>
                  <a:pt x="5797" y="2811"/>
                </a:lnTo>
                <a:lnTo>
                  <a:pt x="5809" y="2870"/>
                </a:lnTo>
                <a:lnTo>
                  <a:pt x="5817" y="2930"/>
                </a:lnTo>
                <a:lnTo>
                  <a:pt x="5824" y="2992"/>
                </a:lnTo>
                <a:lnTo>
                  <a:pt x="5828" y="3053"/>
                </a:lnTo>
                <a:lnTo>
                  <a:pt x="5829" y="3114"/>
                </a:lnTo>
                <a:close/>
                <a:moveTo>
                  <a:pt x="2660" y="640"/>
                </a:moveTo>
                <a:lnTo>
                  <a:pt x="2660" y="640"/>
                </a:lnTo>
                <a:lnTo>
                  <a:pt x="2652" y="642"/>
                </a:lnTo>
                <a:lnTo>
                  <a:pt x="2629" y="647"/>
                </a:lnTo>
                <a:lnTo>
                  <a:pt x="2592" y="655"/>
                </a:lnTo>
                <a:lnTo>
                  <a:pt x="2543" y="669"/>
                </a:lnTo>
                <a:lnTo>
                  <a:pt x="2517" y="678"/>
                </a:lnTo>
                <a:lnTo>
                  <a:pt x="2487" y="688"/>
                </a:lnTo>
                <a:lnTo>
                  <a:pt x="2456" y="701"/>
                </a:lnTo>
                <a:lnTo>
                  <a:pt x="2422" y="715"/>
                </a:lnTo>
                <a:lnTo>
                  <a:pt x="2387" y="731"/>
                </a:lnTo>
                <a:lnTo>
                  <a:pt x="2352" y="748"/>
                </a:lnTo>
                <a:lnTo>
                  <a:pt x="2316" y="769"/>
                </a:lnTo>
                <a:lnTo>
                  <a:pt x="2279" y="791"/>
                </a:lnTo>
                <a:lnTo>
                  <a:pt x="2241" y="816"/>
                </a:lnTo>
                <a:lnTo>
                  <a:pt x="2204" y="843"/>
                </a:lnTo>
                <a:lnTo>
                  <a:pt x="2167" y="873"/>
                </a:lnTo>
                <a:lnTo>
                  <a:pt x="2130" y="905"/>
                </a:lnTo>
                <a:lnTo>
                  <a:pt x="2093" y="940"/>
                </a:lnTo>
                <a:lnTo>
                  <a:pt x="2076" y="960"/>
                </a:lnTo>
                <a:lnTo>
                  <a:pt x="2057" y="978"/>
                </a:lnTo>
                <a:lnTo>
                  <a:pt x="2040" y="999"/>
                </a:lnTo>
                <a:lnTo>
                  <a:pt x="2024" y="1020"/>
                </a:lnTo>
                <a:lnTo>
                  <a:pt x="2006" y="1042"/>
                </a:lnTo>
                <a:lnTo>
                  <a:pt x="1990" y="1064"/>
                </a:lnTo>
                <a:lnTo>
                  <a:pt x="1974" y="1087"/>
                </a:lnTo>
                <a:lnTo>
                  <a:pt x="1959" y="1111"/>
                </a:lnTo>
                <a:lnTo>
                  <a:pt x="1944" y="1136"/>
                </a:lnTo>
                <a:lnTo>
                  <a:pt x="1929" y="1162"/>
                </a:lnTo>
                <a:lnTo>
                  <a:pt x="1915" y="1188"/>
                </a:lnTo>
                <a:lnTo>
                  <a:pt x="1902" y="1216"/>
                </a:lnTo>
                <a:lnTo>
                  <a:pt x="1890" y="1244"/>
                </a:lnTo>
                <a:lnTo>
                  <a:pt x="1877" y="1274"/>
                </a:lnTo>
                <a:lnTo>
                  <a:pt x="1865" y="1304"/>
                </a:lnTo>
                <a:lnTo>
                  <a:pt x="1855" y="1335"/>
                </a:lnTo>
                <a:lnTo>
                  <a:pt x="1845" y="1367"/>
                </a:lnTo>
                <a:lnTo>
                  <a:pt x="1835" y="1400"/>
                </a:lnTo>
                <a:lnTo>
                  <a:pt x="1826" y="1433"/>
                </a:lnTo>
                <a:lnTo>
                  <a:pt x="1818" y="1469"/>
                </a:lnTo>
                <a:lnTo>
                  <a:pt x="1811" y="1505"/>
                </a:lnTo>
                <a:lnTo>
                  <a:pt x="1805" y="1542"/>
                </a:lnTo>
                <a:lnTo>
                  <a:pt x="2660" y="1542"/>
                </a:lnTo>
                <a:lnTo>
                  <a:pt x="2660" y="640"/>
                </a:lnTo>
                <a:close/>
                <a:moveTo>
                  <a:pt x="3171" y="1542"/>
                </a:moveTo>
                <a:lnTo>
                  <a:pt x="4027" y="1542"/>
                </a:lnTo>
                <a:lnTo>
                  <a:pt x="4020" y="1505"/>
                </a:lnTo>
                <a:lnTo>
                  <a:pt x="4013" y="1469"/>
                </a:lnTo>
                <a:lnTo>
                  <a:pt x="4005" y="1433"/>
                </a:lnTo>
                <a:lnTo>
                  <a:pt x="3997" y="1400"/>
                </a:lnTo>
                <a:lnTo>
                  <a:pt x="3987" y="1367"/>
                </a:lnTo>
                <a:lnTo>
                  <a:pt x="3977" y="1335"/>
                </a:lnTo>
                <a:lnTo>
                  <a:pt x="3965" y="1304"/>
                </a:lnTo>
                <a:lnTo>
                  <a:pt x="3954" y="1274"/>
                </a:lnTo>
                <a:lnTo>
                  <a:pt x="3942" y="1244"/>
                </a:lnTo>
                <a:lnTo>
                  <a:pt x="3930" y="1216"/>
                </a:lnTo>
                <a:lnTo>
                  <a:pt x="3916" y="1188"/>
                </a:lnTo>
                <a:lnTo>
                  <a:pt x="3902" y="1162"/>
                </a:lnTo>
                <a:lnTo>
                  <a:pt x="3887" y="1136"/>
                </a:lnTo>
                <a:lnTo>
                  <a:pt x="3872" y="1111"/>
                </a:lnTo>
                <a:lnTo>
                  <a:pt x="3857" y="1087"/>
                </a:lnTo>
                <a:lnTo>
                  <a:pt x="3841" y="1064"/>
                </a:lnTo>
                <a:lnTo>
                  <a:pt x="3824" y="1042"/>
                </a:lnTo>
                <a:lnTo>
                  <a:pt x="3808" y="1020"/>
                </a:lnTo>
                <a:lnTo>
                  <a:pt x="3791" y="999"/>
                </a:lnTo>
                <a:lnTo>
                  <a:pt x="3774" y="978"/>
                </a:lnTo>
                <a:lnTo>
                  <a:pt x="3756" y="960"/>
                </a:lnTo>
                <a:lnTo>
                  <a:pt x="3738" y="940"/>
                </a:lnTo>
                <a:lnTo>
                  <a:pt x="3702" y="905"/>
                </a:lnTo>
                <a:lnTo>
                  <a:pt x="3665" y="873"/>
                </a:lnTo>
                <a:lnTo>
                  <a:pt x="3627" y="843"/>
                </a:lnTo>
                <a:lnTo>
                  <a:pt x="3590" y="816"/>
                </a:lnTo>
                <a:lnTo>
                  <a:pt x="3553" y="791"/>
                </a:lnTo>
                <a:lnTo>
                  <a:pt x="3516" y="769"/>
                </a:lnTo>
                <a:lnTo>
                  <a:pt x="3479" y="748"/>
                </a:lnTo>
                <a:lnTo>
                  <a:pt x="3443" y="731"/>
                </a:lnTo>
                <a:lnTo>
                  <a:pt x="3410" y="715"/>
                </a:lnTo>
                <a:lnTo>
                  <a:pt x="3376" y="701"/>
                </a:lnTo>
                <a:lnTo>
                  <a:pt x="3345" y="688"/>
                </a:lnTo>
                <a:lnTo>
                  <a:pt x="3315" y="678"/>
                </a:lnTo>
                <a:lnTo>
                  <a:pt x="3287" y="669"/>
                </a:lnTo>
                <a:lnTo>
                  <a:pt x="3239" y="655"/>
                </a:lnTo>
                <a:lnTo>
                  <a:pt x="3203" y="647"/>
                </a:lnTo>
                <a:lnTo>
                  <a:pt x="3179" y="642"/>
                </a:lnTo>
                <a:lnTo>
                  <a:pt x="3171" y="640"/>
                </a:lnTo>
                <a:lnTo>
                  <a:pt x="3171" y="15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KSO_Shape">
            <a:extLst>
              <a:ext uri="{FF2B5EF4-FFF2-40B4-BE49-F238E27FC236}">
                <a16:creationId xmlns:a16="http://schemas.microsoft.com/office/drawing/2014/main" id="{CDBD0538-C914-4C06-B009-69CBAB111A21}"/>
              </a:ext>
            </a:extLst>
          </p:cNvPr>
          <p:cNvSpPr>
            <a:spLocks/>
          </p:cNvSpPr>
          <p:nvPr/>
        </p:nvSpPr>
        <p:spPr bwMode="auto">
          <a:xfrm rot="17072156">
            <a:off x="2740532" y="4343442"/>
            <a:ext cx="1905000" cy="1762125"/>
          </a:xfrm>
          <a:custGeom>
            <a:avLst/>
            <a:gdLst>
              <a:gd name="T0" fmla="*/ 155451262 w 7708"/>
              <a:gd name="T1" fmla="*/ 56763283 h 7123"/>
              <a:gd name="T2" fmla="*/ 137004792 w 7708"/>
              <a:gd name="T3" fmla="*/ 108694144 h 7123"/>
              <a:gd name="T4" fmla="*/ 135111408 w 7708"/>
              <a:gd name="T5" fmla="*/ 109795255 h 7123"/>
              <a:gd name="T6" fmla="*/ 103654441 w 7708"/>
              <a:gd name="T7" fmla="*/ 45202724 h 7123"/>
              <a:gd name="T8" fmla="*/ 44955578 w 7708"/>
              <a:gd name="T9" fmla="*/ 9236375 h 7123"/>
              <a:gd name="T10" fmla="*/ 10933484 w 7708"/>
              <a:gd name="T11" fmla="*/ 17983175 h 7123"/>
              <a:gd name="T12" fmla="*/ 27303188 w 7708"/>
              <a:gd name="T13" fmla="*/ 80557290 h 7123"/>
              <a:gd name="T14" fmla="*/ 85452398 w 7708"/>
              <a:gd name="T15" fmla="*/ 131815510 h 7123"/>
              <a:gd name="T16" fmla="*/ 119474492 w 7708"/>
              <a:gd name="T17" fmla="*/ 147107133 h 7123"/>
              <a:gd name="T18" fmla="*/ 56133489 w 7708"/>
              <a:gd name="T19" fmla="*/ 154753068 h 7123"/>
              <a:gd name="T20" fmla="*/ 1954676 w 7708"/>
              <a:gd name="T21" fmla="*/ 184113490 h 7123"/>
              <a:gd name="T22" fmla="*/ 49170156 w 7708"/>
              <a:gd name="T23" fmla="*/ 206133744 h 7123"/>
              <a:gd name="T24" fmla="*/ 112144888 w 7708"/>
              <a:gd name="T25" fmla="*/ 210721255 h 7123"/>
              <a:gd name="T26" fmla="*/ 204743755 w 7708"/>
              <a:gd name="T27" fmla="*/ 215859199 h 7123"/>
              <a:gd name="T28" fmla="*/ 138715042 w 7708"/>
              <a:gd name="T29" fmla="*/ 207418168 h 7123"/>
              <a:gd name="T30" fmla="*/ 94492498 w 7708"/>
              <a:gd name="T31" fmla="*/ 241060085 h 7123"/>
              <a:gd name="T32" fmla="*/ 103593396 w 7708"/>
              <a:gd name="T33" fmla="*/ 273784698 h 7123"/>
              <a:gd name="T34" fmla="*/ 171393404 w 7708"/>
              <a:gd name="T35" fmla="*/ 262040579 h 7123"/>
              <a:gd name="T36" fmla="*/ 232230078 w 7708"/>
              <a:gd name="T37" fmla="*/ 243200957 h 7123"/>
              <a:gd name="T38" fmla="*/ 184525991 w 7708"/>
              <a:gd name="T39" fmla="*/ 260939468 h 7123"/>
              <a:gd name="T40" fmla="*/ 147083152 w 7708"/>
              <a:gd name="T41" fmla="*/ 308772392 h 7123"/>
              <a:gd name="T42" fmla="*/ 186541465 w 7708"/>
              <a:gd name="T43" fmla="*/ 315684335 h 7123"/>
              <a:gd name="T44" fmla="*/ 245423710 w 7708"/>
              <a:gd name="T45" fmla="*/ 288097666 h 7123"/>
              <a:gd name="T46" fmla="*/ 268634410 w 7708"/>
              <a:gd name="T47" fmla="*/ 283326842 h 7123"/>
              <a:gd name="T48" fmla="*/ 228015500 w 7708"/>
              <a:gd name="T49" fmla="*/ 315439424 h 7123"/>
              <a:gd name="T50" fmla="*/ 204682710 w 7708"/>
              <a:gd name="T51" fmla="*/ 364801436 h 7123"/>
              <a:gd name="T52" fmla="*/ 264725305 w 7708"/>
              <a:gd name="T53" fmla="*/ 354097324 h 7123"/>
              <a:gd name="T54" fmla="*/ 308764713 w 7708"/>
              <a:gd name="T55" fmla="*/ 299413808 h 7123"/>
              <a:gd name="T56" fmla="*/ 298808444 w 7708"/>
              <a:gd name="T57" fmla="*/ 336909246 h 7123"/>
              <a:gd name="T58" fmla="*/ 270772222 w 7708"/>
              <a:gd name="T59" fmla="*/ 390858769 h 7123"/>
              <a:gd name="T60" fmla="*/ 299969041 w 7708"/>
              <a:gd name="T61" fmla="*/ 401807792 h 7123"/>
              <a:gd name="T62" fmla="*/ 351826907 w 7708"/>
              <a:gd name="T63" fmla="*/ 362354796 h 7123"/>
              <a:gd name="T64" fmla="*/ 384077707 w 7708"/>
              <a:gd name="T65" fmla="*/ 349387357 h 7123"/>
              <a:gd name="T66" fmla="*/ 346757205 w 7708"/>
              <a:gd name="T67" fmla="*/ 377096234 h 7123"/>
              <a:gd name="T68" fmla="*/ 332952875 w 7708"/>
              <a:gd name="T69" fmla="*/ 421442511 h 7123"/>
              <a:gd name="T70" fmla="*/ 381084771 w 7708"/>
              <a:gd name="T71" fmla="*/ 413368352 h 7123"/>
              <a:gd name="T72" fmla="*/ 406005720 w 7708"/>
              <a:gd name="T73" fmla="*/ 372508475 h 7123"/>
              <a:gd name="T74" fmla="*/ 461895029 w 7708"/>
              <a:gd name="T75" fmla="*/ 380337970 h 7123"/>
              <a:gd name="T76" fmla="*/ 449373386 w 7708"/>
              <a:gd name="T77" fmla="*/ 314705432 h 7123"/>
              <a:gd name="T78" fmla="*/ 450289556 w 7708"/>
              <a:gd name="T79" fmla="*/ 250296460 h 7123"/>
              <a:gd name="T80" fmla="*/ 406066765 w 7708"/>
              <a:gd name="T81" fmla="*/ 279962650 h 7123"/>
              <a:gd name="T82" fmla="*/ 413457661 w 7708"/>
              <a:gd name="T83" fmla="*/ 233597710 h 7123"/>
              <a:gd name="T84" fmla="*/ 381756513 w 7708"/>
              <a:gd name="T85" fmla="*/ 232252182 h 7123"/>
              <a:gd name="T86" fmla="*/ 348161982 w 7708"/>
              <a:gd name="T87" fmla="*/ 270848731 h 7123"/>
              <a:gd name="T88" fmla="*/ 331242626 w 7708"/>
              <a:gd name="T89" fmla="*/ 284611266 h 7123"/>
              <a:gd name="T90" fmla="*/ 358667903 w 7708"/>
              <a:gd name="T91" fmla="*/ 230783950 h 7123"/>
              <a:gd name="T92" fmla="*/ 351765862 w 7708"/>
              <a:gd name="T93" fmla="*/ 173225571 h 7123"/>
              <a:gd name="T94" fmla="*/ 312429639 w 7708"/>
              <a:gd name="T95" fmla="*/ 208825048 h 7123"/>
              <a:gd name="T96" fmla="*/ 311757649 w 7708"/>
              <a:gd name="T97" fmla="*/ 190107881 h 7123"/>
              <a:gd name="T98" fmla="*/ 308337151 w 7708"/>
              <a:gd name="T99" fmla="*/ 121845143 h 7123"/>
              <a:gd name="T100" fmla="*/ 266435554 w 7708"/>
              <a:gd name="T101" fmla="*/ 154386196 h 7123"/>
              <a:gd name="T102" fmla="*/ 261915504 w 7708"/>
              <a:gd name="T103" fmla="*/ 121845143 h 7123"/>
              <a:gd name="T104" fmla="*/ 245729183 w 7708"/>
              <a:gd name="T105" fmla="*/ 73584242 h 7123"/>
              <a:gd name="T106" fmla="*/ 205110272 w 7708"/>
              <a:gd name="T107" fmla="*/ 117930519 h 7123"/>
              <a:gd name="T108" fmla="*/ 205904352 w 7708"/>
              <a:gd name="T109" fmla="*/ 54010628 h 7123"/>
              <a:gd name="T110" fmla="*/ 168400468 w 7708"/>
              <a:gd name="T111" fmla="*/ 168699411 h 7123"/>
              <a:gd name="T112" fmla="*/ 197413904 w 7708"/>
              <a:gd name="T113" fmla="*/ 183501706 h 7123"/>
              <a:gd name="T114" fmla="*/ 385787956 w 7708"/>
              <a:gd name="T115" fmla="*/ 316112311 h 7123"/>
              <a:gd name="T116" fmla="*/ 381206861 w 7708"/>
              <a:gd name="T117" fmla="*/ 335747030 h 7123"/>
              <a:gd name="T118" fmla="*/ 298136701 w 7708"/>
              <a:gd name="T119" fmla="*/ 274151571 h 7123"/>
              <a:gd name="T120" fmla="*/ 249088636 w 7708"/>
              <a:gd name="T121" fmla="*/ 195245825 h 7123"/>
              <a:gd name="T122" fmla="*/ 239498884 w 7708"/>
              <a:gd name="T123" fmla="*/ 239041669 h 7123"/>
              <a:gd name="T124" fmla="*/ 248477691 w 7708"/>
              <a:gd name="T125" fmla="*/ 175366443 h 712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708" h="7123">
                <a:moveTo>
                  <a:pt x="3206" y="351"/>
                </a:moveTo>
                <a:lnTo>
                  <a:pt x="3206" y="351"/>
                </a:lnTo>
                <a:lnTo>
                  <a:pt x="3197" y="351"/>
                </a:lnTo>
                <a:lnTo>
                  <a:pt x="3188" y="352"/>
                </a:lnTo>
                <a:lnTo>
                  <a:pt x="3180" y="357"/>
                </a:lnTo>
                <a:lnTo>
                  <a:pt x="3172" y="361"/>
                </a:lnTo>
                <a:lnTo>
                  <a:pt x="3165" y="367"/>
                </a:lnTo>
                <a:lnTo>
                  <a:pt x="3158" y="374"/>
                </a:lnTo>
                <a:lnTo>
                  <a:pt x="3152" y="381"/>
                </a:lnTo>
                <a:lnTo>
                  <a:pt x="3147" y="388"/>
                </a:lnTo>
                <a:lnTo>
                  <a:pt x="3137" y="403"/>
                </a:lnTo>
                <a:lnTo>
                  <a:pt x="3130" y="416"/>
                </a:lnTo>
                <a:lnTo>
                  <a:pt x="3124" y="429"/>
                </a:lnTo>
                <a:lnTo>
                  <a:pt x="3121" y="410"/>
                </a:lnTo>
                <a:lnTo>
                  <a:pt x="3118" y="392"/>
                </a:lnTo>
                <a:lnTo>
                  <a:pt x="3113" y="378"/>
                </a:lnTo>
                <a:lnTo>
                  <a:pt x="3109" y="366"/>
                </a:lnTo>
                <a:lnTo>
                  <a:pt x="3103" y="357"/>
                </a:lnTo>
                <a:lnTo>
                  <a:pt x="3096" y="348"/>
                </a:lnTo>
                <a:lnTo>
                  <a:pt x="3090" y="342"/>
                </a:lnTo>
                <a:lnTo>
                  <a:pt x="3083" y="339"/>
                </a:lnTo>
                <a:lnTo>
                  <a:pt x="3076" y="337"/>
                </a:lnTo>
                <a:lnTo>
                  <a:pt x="3068" y="336"/>
                </a:lnTo>
                <a:lnTo>
                  <a:pt x="3060" y="337"/>
                </a:lnTo>
                <a:lnTo>
                  <a:pt x="3051" y="340"/>
                </a:lnTo>
                <a:lnTo>
                  <a:pt x="3043" y="344"/>
                </a:lnTo>
                <a:lnTo>
                  <a:pt x="3034" y="349"/>
                </a:lnTo>
                <a:lnTo>
                  <a:pt x="3026" y="356"/>
                </a:lnTo>
                <a:lnTo>
                  <a:pt x="3017" y="363"/>
                </a:lnTo>
                <a:lnTo>
                  <a:pt x="3008" y="371"/>
                </a:lnTo>
                <a:lnTo>
                  <a:pt x="3000" y="380"/>
                </a:lnTo>
                <a:lnTo>
                  <a:pt x="2983" y="401"/>
                </a:lnTo>
                <a:lnTo>
                  <a:pt x="2967" y="423"/>
                </a:lnTo>
                <a:lnTo>
                  <a:pt x="2953" y="447"/>
                </a:lnTo>
                <a:lnTo>
                  <a:pt x="2940" y="471"/>
                </a:lnTo>
                <a:lnTo>
                  <a:pt x="2929" y="495"/>
                </a:lnTo>
                <a:lnTo>
                  <a:pt x="2921" y="517"/>
                </a:lnTo>
                <a:lnTo>
                  <a:pt x="2918" y="528"/>
                </a:lnTo>
                <a:lnTo>
                  <a:pt x="2916" y="538"/>
                </a:lnTo>
                <a:lnTo>
                  <a:pt x="2906" y="536"/>
                </a:lnTo>
                <a:lnTo>
                  <a:pt x="2897" y="535"/>
                </a:lnTo>
                <a:lnTo>
                  <a:pt x="2887" y="535"/>
                </a:lnTo>
                <a:lnTo>
                  <a:pt x="2878" y="536"/>
                </a:lnTo>
                <a:lnTo>
                  <a:pt x="2869" y="538"/>
                </a:lnTo>
                <a:lnTo>
                  <a:pt x="2860" y="540"/>
                </a:lnTo>
                <a:lnTo>
                  <a:pt x="2852" y="544"/>
                </a:lnTo>
                <a:lnTo>
                  <a:pt x="2843" y="548"/>
                </a:lnTo>
                <a:lnTo>
                  <a:pt x="2835" y="552"/>
                </a:lnTo>
                <a:lnTo>
                  <a:pt x="2828" y="557"/>
                </a:lnTo>
                <a:lnTo>
                  <a:pt x="2813" y="570"/>
                </a:lnTo>
                <a:lnTo>
                  <a:pt x="2799" y="584"/>
                </a:lnTo>
                <a:lnTo>
                  <a:pt x="2787" y="600"/>
                </a:lnTo>
                <a:lnTo>
                  <a:pt x="2775" y="618"/>
                </a:lnTo>
                <a:lnTo>
                  <a:pt x="2764" y="636"/>
                </a:lnTo>
                <a:lnTo>
                  <a:pt x="2755" y="656"/>
                </a:lnTo>
                <a:lnTo>
                  <a:pt x="2746" y="676"/>
                </a:lnTo>
                <a:lnTo>
                  <a:pt x="2739" y="696"/>
                </a:lnTo>
                <a:lnTo>
                  <a:pt x="2733" y="715"/>
                </a:lnTo>
                <a:lnTo>
                  <a:pt x="2728" y="735"/>
                </a:lnTo>
                <a:lnTo>
                  <a:pt x="2723" y="753"/>
                </a:lnTo>
                <a:lnTo>
                  <a:pt x="2711" y="747"/>
                </a:lnTo>
                <a:lnTo>
                  <a:pt x="2700" y="743"/>
                </a:lnTo>
                <a:lnTo>
                  <a:pt x="2689" y="740"/>
                </a:lnTo>
                <a:lnTo>
                  <a:pt x="2678" y="739"/>
                </a:lnTo>
                <a:lnTo>
                  <a:pt x="2668" y="740"/>
                </a:lnTo>
                <a:lnTo>
                  <a:pt x="2658" y="742"/>
                </a:lnTo>
                <a:lnTo>
                  <a:pt x="2649" y="746"/>
                </a:lnTo>
                <a:lnTo>
                  <a:pt x="2639" y="750"/>
                </a:lnTo>
                <a:lnTo>
                  <a:pt x="2630" y="756"/>
                </a:lnTo>
                <a:lnTo>
                  <a:pt x="2622" y="763"/>
                </a:lnTo>
                <a:lnTo>
                  <a:pt x="2614" y="772"/>
                </a:lnTo>
                <a:lnTo>
                  <a:pt x="2607" y="781"/>
                </a:lnTo>
                <a:lnTo>
                  <a:pt x="2599" y="791"/>
                </a:lnTo>
                <a:lnTo>
                  <a:pt x="2592" y="801"/>
                </a:lnTo>
                <a:lnTo>
                  <a:pt x="2585" y="813"/>
                </a:lnTo>
                <a:lnTo>
                  <a:pt x="2580" y="825"/>
                </a:lnTo>
                <a:lnTo>
                  <a:pt x="2569" y="849"/>
                </a:lnTo>
                <a:lnTo>
                  <a:pt x="2560" y="875"/>
                </a:lnTo>
                <a:lnTo>
                  <a:pt x="2551" y="902"/>
                </a:lnTo>
                <a:lnTo>
                  <a:pt x="2545" y="928"/>
                </a:lnTo>
                <a:lnTo>
                  <a:pt x="2541" y="954"/>
                </a:lnTo>
                <a:lnTo>
                  <a:pt x="2539" y="976"/>
                </a:lnTo>
                <a:lnTo>
                  <a:pt x="2538" y="998"/>
                </a:lnTo>
                <a:lnTo>
                  <a:pt x="2538" y="1015"/>
                </a:lnTo>
                <a:lnTo>
                  <a:pt x="2527" y="1014"/>
                </a:lnTo>
                <a:lnTo>
                  <a:pt x="2515" y="1014"/>
                </a:lnTo>
                <a:lnTo>
                  <a:pt x="2505" y="1015"/>
                </a:lnTo>
                <a:lnTo>
                  <a:pt x="2496" y="1016"/>
                </a:lnTo>
                <a:lnTo>
                  <a:pt x="2487" y="1020"/>
                </a:lnTo>
                <a:lnTo>
                  <a:pt x="2480" y="1023"/>
                </a:lnTo>
                <a:lnTo>
                  <a:pt x="2472" y="1028"/>
                </a:lnTo>
                <a:lnTo>
                  <a:pt x="2465" y="1033"/>
                </a:lnTo>
                <a:lnTo>
                  <a:pt x="2459" y="1038"/>
                </a:lnTo>
                <a:lnTo>
                  <a:pt x="2454" y="1044"/>
                </a:lnTo>
                <a:lnTo>
                  <a:pt x="2449" y="1051"/>
                </a:lnTo>
                <a:lnTo>
                  <a:pt x="2445" y="1059"/>
                </a:lnTo>
                <a:lnTo>
                  <a:pt x="2438" y="1076"/>
                </a:lnTo>
                <a:lnTo>
                  <a:pt x="2431" y="1093"/>
                </a:lnTo>
                <a:lnTo>
                  <a:pt x="2426" y="1113"/>
                </a:lnTo>
                <a:lnTo>
                  <a:pt x="2422" y="1132"/>
                </a:lnTo>
                <a:lnTo>
                  <a:pt x="2415" y="1171"/>
                </a:lnTo>
                <a:lnTo>
                  <a:pt x="2411" y="1191"/>
                </a:lnTo>
                <a:lnTo>
                  <a:pt x="2406" y="1209"/>
                </a:lnTo>
                <a:lnTo>
                  <a:pt x="2400" y="1225"/>
                </a:lnTo>
                <a:lnTo>
                  <a:pt x="2393" y="1240"/>
                </a:lnTo>
                <a:lnTo>
                  <a:pt x="2389" y="1245"/>
                </a:lnTo>
                <a:lnTo>
                  <a:pt x="2384" y="1249"/>
                </a:lnTo>
                <a:lnTo>
                  <a:pt x="2379" y="1252"/>
                </a:lnTo>
                <a:lnTo>
                  <a:pt x="2374" y="1254"/>
                </a:lnTo>
                <a:lnTo>
                  <a:pt x="2361" y="1258"/>
                </a:lnTo>
                <a:lnTo>
                  <a:pt x="2347" y="1262"/>
                </a:lnTo>
                <a:lnTo>
                  <a:pt x="2340" y="1265"/>
                </a:lnTo>
                <a:lnTo>
                  <a:pt x="2333" y="1270"/>
                </a:lnTo>
                <a:lnTo>
                  <a:pt x="2327" y="1274"/>
                </a:lnTo>
                <a:lnTo>
                  <a:pt x="2320" y="1280"/>
                </a:lnTo>
                <a:lnTo>
                  <a:pt x="2314" y="1288"/>
                </a:lnTo>
                <a:lnTo>
                  <a:pt x="2307" y="1297"/>
                </a:lnTo>
                <a:lnTo>
                  <a:pt x="2301" y="1308"/>
                </a:lnTo>
                <a:lnTo>
                  <a:pt x="2297" y="1323"/>
                </a:lnTo>
                <a:lnTo>
                  <a:pt x="2294" y="1334"/>
                </a:lnTo>
                <a:lnTo>
                  <a:pt x="2291" y="1346"/>
                </a:lnTo>
                <a:lnTo>
                  <a:pt x="2290" y="1359"/>
                </a:lnTo>
                <a:lnTo>
                  <a:pt x="2290" y="1372"/>
                </a:lnTo>
                <a:lnTo>
                  <a:pt x="2290" y="1384"/>
                </a:lnTo>
                <a:lnTo>
                  <a:pt x="2291" y="1398"/>
                </a:lnTo>
                <a:lnTo>
                  <a:pt x="2295" y="1424"/>
                </a:lnTo>
                <a:lnTo>
                  <a:pt x="2301" y="1450"/>
                </a:lnTo>
                <a:lnTo>
                  <a:pt x="2308" y="1474"/>
                </a:lnTo>
                <a:lnTo>
                  <a:pt x="2318" y="1499"/>
                </a:lnTo>
                <a:lnTo>
                  <a:pt x="2327" y="1521"/>
                </a:lnTo>
                <a:lnTo>
                  <a:pt x="2318" y="1525"/>
                </a:lnTo>
                <a:lnTo>
                  <a:pt x="2310" y="1529"/>
                </a:lnTo>
                <a:lnTo>
                  <a:pt x="2302" y="1534"/>
                </a:lnTo>
                <a:lnTo>
                  <a:pt x="2295" y="1539"/>
                </a:lnTo>
                <a:lnTo>
                  <a:pt x="2289" y="1544"/>
                </a:lnTo>
                <a:lnTo>
                  <a:pt x="2284" y="1550"/>
                </a:lnTo>
                <a:lnTo>
                  <a:pt x="2280" y="1556"/>
                </a:lnTo>
                <a:lnTo>
                  <a:pt x="2276" y="1563"/>
                </a:lnTo>
                <a:lnTo>
                  <a:pt x="2273" y="1570"/>
                </a:lnTo>
                <a:lnTo>
                  <a:pt x="2270" y="1577"/>
                </a:lnTo>
                <a:lnTo>
                  <a:pt x="2266" y="1591"/>
                </a:lnTo>
                <a:lnTo>
                  <a:pt x="2264" y="1608"/>
                </a:lnTo>
                <a:lnTo>
                  <a:pt x="2264" y="1624"/>
                </a:lnTo>
                <a:lnTo>
                  <a:pt x="2266" y="1640"/>
                </a:lnTo>
                <a:lnTo>
                  <a:pt x="2271" y="1658"/>
                </a:lnTo>
                <a:lnTo>
                  <a:pt x="2276" y="1675"/>
                </a:lnTo>
                <a:lnTo>
                  <a:pt x="2281" y="1693"/>
                </a:lnTo>
                <a:lnTo>
                  <a:pt x="2288" y="1710"/>
                </a:lnTo>
                <a:lnTo>
                  <a:pt x="2296" y="1727"/>
                </a:lnTo>
                <a:lnTo>
                  <a:pt x="2304" y="1743"/>
                </a:lnTo>
                <a:lnTo>
                  <a:pt x="2313" y="1758"/>
                </a:lnTo>
                <a:lnTo>
                  <a:pt x="2298" y="1757"/>
                </a:lnTo>
                <a:lnTo>
                  <a:pt x="2285" y="1757"/>
                </a:lnTo>
                <a:lnTo>
                  <a:pt x="2274" y="1759"/>
                </a:lnTo>
                <a:lnTo>
                  <a:pt x="2264" y="1761"/>
                </a:lnTo>
                <a:lnTo>
                  <a:pt x="2255" y="1765"/>
                </a:lnTo>
                <a:lnTo>
                  <a:pt x="2248" y="1771"/>
                </a:lnTo>
                <a:lnTo>
                  <a:pt x="2243" y="1777"/>
                </a:lnTo>
                <a:lnTo>
                  <a:pt x="2238" y="1783"/>
                </a:lnTo>
                <a:lnTo>
                  <a:pt x="2235" y="1791"/>
                </a:lnTo>
                <a:lnTo>
                  <a:pt x="2233" y="1799"/>
                </a:lnTo>
                <a:lnTo>
                  <a:pt x="2232" y="1808"/>
                </a:lnTo>
                <a:lnTo>
                  <a:pt x="2231" y="1818"/>
                </a:lnTo>
                <a:lnTo>
                  <a:pt x="2232" y="1828"/>
                </a:lnTo>
                <a:lnTo>
                  <a:pt x="2233" y="1838"/>
                </a:lnTo>
                <a:lnTo>
                  <a:pt x="2235" y="1849"/>
                </a:lnTo>
                <a:lnTo>
                  <a:pt x="2238" y="1861"/>
                </a:lnTo>
                <a:lnTo>
                  <a:pt x="2245" y="1883"/>
                </a:lnTo>
                <a:lnTo>
                  <a:pt x="2254" y="1907"/>
                </a:lnTo>
                <a:lnTo>
                  <a:pt x="2265" y="1930"/>
                </a:lnTo>
                <a:lnTo>
                  <a:pt x="2277" y="1952"/>
                </a:lnTo>
                <a:lnTo>
                  <a:pt x="2289" y="1973"/>
                </a:lnTo>
                <a:lnTo>
                  <a:pt x="2300" y="1992"/>
                </a:lnTo>
                <a:lnTo>
                  <a:pt x="2312" y="2008"/>
                </a:lnTo>
                <a:lnTo>
                  <a:pt x="2321" y="2021"/>
                </a:lnTo>
                <a:lnTo>
                  <a:pt x="2304" y="2024"/>
                </a:lnTo>
                <a:lnTo>
                  <a:pt x="2289" y="2028"/>
                </a:lnTo>
                <a:lnTo>
                  <a:pt x="2277" y="2033"/>
                </a:lnTo>
                <a:lnTo>
                  <a:pt x="2265" y="2040"/>
                </a:lnTo>
                <a:lnTo>
                  <a:pt x="2256" y="2048"/>
                </a:lnTo>
                <a:lnTo>
                  <a:pt x="2250" y="2057"/>
                </a:lnTo>
                <a:lnTo>
                  <a:pt x="2244" y="2068"/>
                </a:lnTo>
                <a:lnTo>
                  <a:pt x="2241" y="2079"/>
                </a:lnTo>
                <a:lnTo>
                  <a:pt x="2239" y="2091"/>
                </a:lnTo>
                <a:lnTo>
                  <a:pt x="2238" y="2105"/>
                </a:lnTo>
                <a:lnTo>
                  <a:pt x="2239" y="2118"/>
                </a:lnTo>
                <a:lnTo>
                  <a:pt x="2240" y="2132"/>
                </a:lnTo>
                <a:lnTo>
                  <a:pt x="2243" y="2147"/>
                </a:lnTo>
                <a:lnTo>
                  <a:pt x="2248" y="2162"/>
                </a:lnTo>
                <a:lnTo>
                  <a:pt x="2253" y="2177"/>
                </a:lnTo>
                <a:lnTo>
                  <a:pt x="2258" y="2193"/>
                </a:lnTo>
                <a:lnTo>
                  <a:pt x="2265" y="2209"/>
                </a:lnTo>
                <a:lnTo>
                  <a:pt x="2273" y="2224"/>
                </a:lnTo>
                <a:lnTo>
                  <a:pt x="2289" y="2255"/>
                </a:lnTo>
                <a:lnTo>
                  <a:pt x="2307" y="2286"/>
                </a:lnTo>
                <a:lnTo>
                  <a:pt x="2327" y="2314"/>
                </a:lnTo>
                <a:lnTo>
                  <a:pt x="2345" y="2339"/>
                </a:lnTo>
                <a:lnTo>
                  <a:pt x="2364" y="2362"/>
                </a:lnTo>
                <a:lnTo>
                  <a:pt x="2380" y="2380"/>
                </a:lnTo>
                <a:lnTo>
                  <a:pt x="2396" y="2394"/>
                </a:lnTo>
                <a:lnTo>
                  <a:pt x="2386" y="2393"/>
                </a:lnTo>
                <a:lnTo>
                  <a:pt x="2378" y="2394"/>
                </a:lnTo>
                <a:lnTo>
                  <a:pt x="2372" y="2396"/>
                </a:lnTo>
                <a:lnTo>
                  <a:pt x="2366" y="2400"/>
                </a:lnTo>
                <a:lnTo>
                  <a:pt x="2361" y="2405"/>
                </a:lnTo>
                <a:lnTo>
                  <a:pt x="2357" y="2412"/>
                </a:lnTo>
                <a:lnTo>
                  <a:pt x="2354" y="2420"/>
                </a:lnTo>
                <a:lnTo>
                  <a:pt x="2351" y="2429"/>
                </a:lnTo>
                <a:lnTo>
                  <a:pt x="2322" y="2400"/>
                </a:lnTo>
                <a:lnTo>
                  <a:pt x="2293" y="2371"/>
                </a:lnTo>
                <a:lnTo>
                  <a:pt x="2238" y="2318"/>
                </a:lnTo>
                <a:lnTo>
                  <a:pt x="2212" y="2292"/>
                </a:lnTo>
                <a:lnTo>
                  <a:pt x="2188" y="2266"/>
                </a:lnTo>
                <a:lnTo>
                  <a:pt x="2166" y="2240"/>
                </a:lnTo>
                <a:lnTo>
                  <a:pt x="2156" y="2228"/>
                </a:lnTo>
                <a:lnTo>
                  <a:pt x="2147" y="2214"/>
                </a:lnTo>
                <a:lnTo>
                  <a:pt x="2137" y="2201"/>
                </a:lnTo>
                <a:lnTo>
                  <a:pt x="2130" y="2188"/>
                </a:lnTo>
                <a:lnTo>
                  <a:pt x="2123" y="2173"/>
                </a:lnTo>
                <a:lnTo>
                  <a:pt x="2117" y="2159"/>
                </a:lnTo>
                <a:lnTo>
                  <a:pt x="2112" y="2145"/>
                </a:lnTo>
                <a:lnTo>
                  <a:pt x="2108" y="2129"/>
                </a:lnTo>
                <a:lnTo>
                  <a:pt x="2105" y="2115"/>
                </a:lnTo>
                <a:lnTo>
                  <a:pt x="2104" y="2098"/>
                </a:lnTo>
                <a:lnTo>
                  <a:pt x="2103" y="2082"/>
                </a:lnTo>
                <a:lnTo>
                  <a:pt x="2104" y="2066"/>
                </a:lnTo>
                <a:lnTo>
                  <a:pt x="2105" y="2048"/>
                </a:lnTo>
                <a:lnTo>
                  <a:pt x="2109" y="2030"/>
                </a:lnTo>
                <a:lnTo>
                  <a:pt x="2113" y="2011"/>
                </a:lnTo>
                <a:lnTo>
                  <a:pt x="2119" y="1992"/>
                </a:lnTo>
                <a:lnTo>
                  <a:pt x="2126" y="1971"/>
                </a:lnTo>
                <a:lnTo>
                  <a:pt x="2135" y="1951"/>
                </a:lnTo>
                <a:lnTo>
                  <a:pt x="2145" y="1932"/>
                </a:lnTo>
                <a:lnTo>
                  <a:pt x="2156" y="1911"/>
                </a:lnTo>
                <a:lnTo>
                  <a:pt x="2183" y="1857"/>
                </a:lnTo>
                <a:lnTo>
                  <a:pt x="2198" y="1827"/>
                </a:lnTo>
                <a:lnTo>
                  <a:pt x="2212" y="1795"/>
                </a:lnTo>
                <a:lnTo>
                  <a:pt x="2226" y="1763"/>
                </a:lnTo>
                <a:lnTo>
                  <a:pt x="2237" y="1732"/>
                </a:lnTo>
                <a:lnTo>
                  <a:pt x="2241" y="1715"/>
                </a:lnTo>
                <a:lnTo>
                  <a:pt x="2245" y="1700"/>
                </a:lnTo>
                <a:lnTo>
                  <a:pt x="2247" y="1686"/>
                </a:lnTo>
                <a:lnTo>
                  <a:pt x="2249" y="1671"/>
                </a:lnTo>
                <a:lnTo>
                  <a:pt x="2250" y="1657"/>
                </a:lnTo>
                <a:lnTo>
                  <a:pt x="2249" y="1644"/>
                </a:lnTo>
                <a:lnTo>
                  <a:pt x="2247" y="1631"/>
                </a:lnTo>
                <a:lnTo>
                  <a:pt x="2244" y="1620"/>
                </a:lnTo>
                <a:lnTo>
                  <a:pt x="2239" y="1610"/>
                </a:lnTo>
                <a:lnTo>
                  <a:pt x="2233" y="1600"/>
                </a:lnTo>
                <a:lnTo>
                  <a:pt x="2223" y="1592"/>
                </a:lnTo>
                <a:lnTo>
                  <a:pt x="2214" y="1585"/>
                </a:lnTo>
                <a:lnTo>
                  <a:pt x="2202" y="1580"/>
                </a:lnTo>
                <a:lnTo>
                  <a:pt x="2188" y="1575"/>
                </a:lnTo>
                <a:lnTo>
                  <a:pt x="2172" y="1573"/>
                </a:lnTo>
                <a:lnTo>
                  <a:pt x="2154" y="1572"/>
                </a:lnTo>
                <a:lnTo>
                  <a:pt x="2159" y="1548"/>
                </a:lnTo>
                <a:lnTo>
                  <a:pt x="2164" y="1520"/>
                </a:lnTo>
                <a:lnTo>
                  <a:pt x="2168" y="1487"/>
                </a:lnTo>
                <a:lnTo>
                  <a:pt x="2171" y="1452"/>
                </a:lnTo>
                <a:lnTo>
                  <a:pt x="2172" y="1415"/>
                </a:lnTo>
                <a:lnTo>
                  <a:pt x="2172" y="1377"/>
                </a:lnTo>
                <a:lnTo>
                  <a:pt x="2170" y="1359"/>
                </a:lnTo>
                <a:lnTo>
                  <a:pt x="2169" y="1341"/>
                </a:lnTo>
                <a:lnTo>
                  <a:pt x="2167" y="1324"/>
                </a:lnTo>
                <a:lnTo>
                  <a:pt x="2164" y="1306"/>
                </a:lnTo>
                <a:lnTo>
                  <a:pt x="2160" y="1290"/>
                </a:lnTo>
                <a:lnTo>
                  <a:pt x="2156" y="1276"/>
                </a:lnTo>
                <a:lnTo>
                  <a:pt x="2151" y="1261"/>
                </a:lnTo>
                <a:lnTo>
                  <a:pt x="2145" y="1248"/>
                </a:lnTo>
                <a:lnTo>
                  <a:pt x="2137" y="1237"/>
                </a:lnTo>
                <a:lnTo>
                  <a:pt x="2130" y="1226"/>
                </a:lnTo>
                <a:lnTo>
                  <a:pt x="2121" y="1218"/>
                </a:lnTo>
                <a:lnTo>
                  <a:pt x="2112" y="1212"/>
                </a:lnTo>
                <a:lnTo>
                  <a:pt x="2102" y="1207"/>
                </a:lnTo>
                <a:lnTo>
                  <a:pt x="2089" y="1205"/>
                </a:lnTo>
                <a:lnTo>
                  <a:pt x="2077" y="1205"/>
                </a:lnTo>
                <a:lnTo>
                  <a:pt x="2063" y="1207"/>
                </a:lnTo>
                <a:lnTo>
                  <a:pt x="2048" y="1212"/>
                </a:lnTo>
                <a:lnTo>
                  <a:pt x="2032" y="1219"/>
                </a:lnTo>
                <a:lnTo>
                  <a:pt x="2014" y="1230"/>
                </a:lnTo>
                <a:lnTo>
                  <a:pt x="1996" y="1243"/>
                </a:lnTo>
                <a:lnTo>
                  <a:pt x="1997" y="1221"/>
                </a:lnTo>
                <a:lnTo>
                  <a:pt x="1998" y="1199"/>
                </a:lnTo>
                <a:lnTo>
                  <a:pt x="1997" y="1175"/>
                </a:lnTo>
                <a:lnTo>
                  <a:pt x="1995" y="1152"/>
                </a:lnTo>
                <a:lnTo>
                  <a:pt x="1991" y="1127"/>
                </a:lnTo>
                <a:lnTo>
                  <a:pt x="1986" y="1104"/>
                </a:lnTo>
                <a:lnTo>
                  <a:pt x="1979" y="1082"/>
                </a:lnTo>
                <a:lnTo>
                  <a:pt x="1969" y="1060"/>
                </a:lnTo>
                <a:lnTo>
                  <a:pt x="1964" y="1051"/>
                </a:lnTo>
                <a:lnTo>
                  <a:pt x="1958" y="1042"/>
                </a:lnTo>
                <a:lnTo>
                  <a:pt x="1952" y="1033"/>
                </a:lnTo>
                <a:lnTo>
                  <a:pt x="1946" y="1026"/>
                </a:lnTo>
                <a:lnTo>
                  <a:pt x="1939" y="1018"/>
                </a:lnTo>
                <a:lnTo>
                  <a:pt x="1930" y="1011"/>
                </a:lnTo>
                <a:lnTo>
                  <a:pt x="1922" y="1006"/>
                </a:lnTo>
                <a:lnTo>
                  <a:pt x="1913" y="1002"/>
                </a:lnTo>
                <a:lnTo>
                  <a:pt x="1904" y="998"/>
                </a:lnTo>
                <a:lnTo>
                  <a:pt x="1894" y="995"/>
                </a:lnTo>
                <a:lnTo>
                  <a:pt x="1883" y="994"/>
                </a:lnTo>
                <a:lnTo>
                  <a:pt x="1872" y="994"/>
                </a:lnTo>
                <a:lnTo>
                  <a:pt x="1860" y="994"/>
                </a:lnTo>
                <a:lnTo>
                  <a:pt x="1847" y="997"/>
                </a:lnTo>
                <a:lnTo>
                  <a:pt x="1834" y="1000"/>
                </a:lnTo>
                <a:lnTo>
                  <a:pt x="1821" y="1005"/>
                </a:lnTo>
                <a:lnTo>
                  <a:pt x="1816" y="984"/>
                </a:lnTo>
                <a:lnTo>
                  <a:pt x="1808" y="959"/>
                </a:lnTo>
                <a:lnTo>
                  <a:pt x="1799" y="930"/>
                </a:lnTo>
                <a:lnTo>
                  <a:pt x="1788" y="900"/>
                </a:lnTo>
                <a:lnTo>
                  <a:pt x="1776" y="868"/>
                </a:lnTo>
                <a:lnTo>
                  <a:pt x="1760" y="836"/>
                </a:lnTo>
                <a:lnTo>
                  <a:pt x="1744" y="804"/>
                </a:lnTo>
                <a:lnTo>
                  <a:pt x="1735" y="790"/>
                </a:lnTo>
                <a:lnTo>
                  <a:pt x="1725" y="776"/>
                </a:lnTo>
                <a:lnTo>
                  <a:pt x="1716" y="762"/>
                </a:lnTo>
                <a:lnTo>
                  <a:pt x="1707" y="750"/>
                </a:lnTo>
                <a:lnTo>
                  <a:pt x="1697" y="739"/>
                </a:lnTo>
                <a:lnTo>
                  <a:pt x="1687" y="729"/>
                </a:lnTo>
                <a:lnTo>
                  <a:pt x="1675" y="719"/>
                </a:lnTo>
                <a:lnTo>
                  <a:pt x="1665" y="712"/>
                </a:lnTo>
                <a:lnTo>
                  <a:pt x="1654" y="707"/>
                </a:lnTo>
                <a:lnTo>
                  <a:pt x="1641" y="703"/>
                </a:lnTo>
                <a:lnTo>
                  <a:pt x="1630" y="701"/>
                </a:lnTo>
                <a:lnTo>
                  <a:pt x="1619" y="701"/>
                </a:lnTo>
                <a:lnTo>
                  <a:pt x="1607" y="703"/>
                </a:lnTo>
                <a:lnTo>
                  <a:pt x="1594" y="707"/>
                </a:lnTo>
                <a:lnTo>
                  <a:pt x="1582" y="713"/>
                </a:lnTo>
                <a:lnTo>
                  <a:pt x="1570" y="722"/>
                </a:lnTo>
                <a:lnTo>
                  <a:pt x="1557" y="735"/>
                </a:lnTo>
                <a:lnTo>
                  <a:pt x="1544" y="750"/>
                </a:lnTo>
                <a:lnTo>
                  <a:pt x="1538" y="727"/>
                </a:lnTo>
                <a:lnTo>
                  <a:pt x="1529" y="705"/>
                </a:lnTo>
                <a:lnTo>
                  <a:pt x="1519" y="680"/>
                </a:lnTo>
                <a:lnTo>
                  <a:pt x="1506" y="657"/>
                </a:lnTo>
                <a:lnTo>
                  <a:pt x="1492" y="632"/>
                </a:lnTo>
                <a:lnTo>
                  <a:pt x="1476" y="610"/>
                </a:lnTo>
                <a:lnTo>
                  <a:pt x="1460" y="587"/>
                </a:lnTo>
                <a:lnTo>
                  <a:pt x="1442" y="568"/>
                </a:lnTo>
                <a:lnTo>
                  <a:pt x="1432" y="558"/>
                </a:lnTo>
                <a:lnTo>
                  <a:pt x="1423" y="550"/>
                </a:lnTo>
                <a:lnTo>
                  <a:pt x="1413" y="543"/>
                </a:lnTo>
                <a:lnTo>
                  <a:pt x="1403" y="536"/>
                </a:lnTo>
                <a:lnTo>
                  <a:pt x="1392" y="530"/>
                </a:lnTo>
                <a:lnTo>
                  <a:pt x="1381" y="526"/>
                </a:lnTo>
                <a:lnTo>
                  <a:pt x="1370" y="522"/>
                </a:lnTo>
                <a:lnTo>
                  <a:pt x="1359" y="518"/>
                </a:lnTo>
                <a:lnTo>
                  <a:pt x="1347" y="516"/>
                </a:lnTo>
                <a:lnTo>
                  <a:pt x="1336" y="516"/>
                </a:lnTo>
                <a:lnTo>
                  <a:pt x="1324" y="517"/>
                </a:lnTo>
                <a:lnTo>
                  <a:pt x="1312" y="519"/>
                </a:lnTo>
                <a:lnTo>
                  <a:pt x="1300" y="524"/>
                </a:lnTo>
                <a:lnTo>
                  <a:pt x="1288" y="529"/>
                </a:lnTo>
                <a:lnTo>
                  <a:pt x="1275" y="535"/>
                </a:lnTo>
                <a:lnTo>
                  <a:pt x="1262" y="543"/>
                </a:lnTo>
                <a:lnTo>
                  <a:pt x="1253" y="526"/>
                </a:lnTo>
                <a:lnTo>
                  <a:pt x="1241" y="504"/>
                </a:lnTo>
                <a:lnTo>
                  <a:pt x="1226" y="482"/>
                </a:lnTo>
                <a:lnTo>
                  <a:pt x="1209" y="457"/>
                </a:lnTo>
                <a:lnTo>
                  <a:pt x="1190" y="431"/>
                </a:lnTo>
                <a:lnTo>
                  <a:pt x="1169" y="407"/>
                </a:lnTo>
                <a:lnTo>
                  <a:pt x="1148" y="384"/>
                </a:lnTo>
                <a:lnTo>
                  <a:pt x="1136" y="373"/>
                </a:lnTo>
                <a:lnTo>
                  <a:pt x="1125" y="363"/>
                </a:lnTo>
                <a:lnTo>
                  <a:pt x="1114" y="354"/>
                </a:lnTo>
                <a:lnTo>
                  <a:pt x="1101" y="345"/>
                </a:lnTo>
                <a:lnTo>
                  <a:pt x="1090" y="337"/>
                </a:lnTo>
                <a:lnTo>
                  <a:pt x="1078" y="331"/>
                </a:lnTo>
                <a:lnTo>
                  <a:pt x="1067" y="326"/>
                </a:lnTo>
                <a:lnTo>
                  <a:pt x="1055" y="323"/>
                </a:lnTo>
                <a:lnTo>
                  <a:pt x="1043" y="320"/>
                </a:lnTo>
                <a:lnTo>
                  <a:pt x="1032" y="319"/>
                </a:lnTo>
                <a:lnTo>
                  <a:pt x="1021" y="320"/>
                </a:lnTo>
                <a:lnTo>
                  <a:pt x="1010" y="323"/>
                </a:lnTo>
                <a:lnTo>
                  <a:pt x="999" y="327"/>
                </a:lnTo>
                <a:lnTo>
                  <a:pt x="989" y="334"/>
                </a:lnTo>
                <a:lnTo>
                  <a:pt x="979" y="342"/>
                </a:lnTo>
                <a:lnTo>
                  <a:pt x="969" y="354"/>
                </a:lnTo>
                <a:lnTo>
                  <a:pt x="960" y="367"/>
                </a:lnTo>
                <a:lnTo>
                  <a:pt x="951" y="382"/>
                </a:lnTo>
                <a:lnTo>
                  <a:pt x="944" y="367"/>
                </a:lnTo>
                <a:lnTo>
                  <a:pt x="933" y="346"/>
                </a:lnTo>
                <a:lnTo>
                  <a:pt x="922" y="324"/>
                </a:lnTo>
                <a:lnTo>
                  <a:pt x="908" y="299"/>
                </a:lnTo>
                <a:lnTo>
                  <a:pt x="892" y="275"/>
                </a:lnTo>
                <a:lnTo>
                  <a:pt x="876" y="249"/>
                </a:lnTo>
                <a:lnTo>
                  <a:pt x="858" y="224"/>
                </a:lnTo>
                <a:lnTo>
                  <a:pt x="838" y="203"/>
                </a:lnTo>
                <a:lnTo>
                  <a:pt x="828" y="193"/>
                </a:lnTo>
                <a:lnTo>
                  <a:pt x="819" y="182"/>
                </a:lnTo>
                <a:lnTo>
                  <a:pt x="808" y="174"/>
                </a:lnTo>
                <a:lnTo>
                  <a:pt x="798" y="167"/>
                </a:lnTo>
                <a:lnTo>
                  <a:pt x="788" y="161"/>
                </a:lnTo>
                <a:lnTo>
                  <a:pt x="777" y="156"/>
                </a:lnTo>
                <a:lnTo>
                  <a:pt x="766" y="152"/>
                </a:lnTo>
                <a:lnTo>
                  <a:pt x="756" y="150"/>
                </a:lnTo>
                <a:lnTo>
                  <a:pt x="746" y="150"/>
                </a:lnTo>
                <a:lnTo>
                  <a:pt x="736" y="151"/>
                </a:lnTo>
                <a:lnTo>
                  <a:pt x="725" y="154"/>
                </a:lnTo>
                <a:lnTo>
                  <a:pt x="715" y="158"/>
                </a:lnTo>
                <a:lnTo>
                  <a:pt x="706" y="165"/>
                </a:lnTo>
                <a:lnTo>
                  <a:pt x="696" y="174"/>
                </a:lnTo>
                <a:lnTo>
                  <a:pt x="687" y="185"/>
                </a:lnTo>
                <a:lnTo>
                  <a:pt x="677" y="200"/>
                </a:lnTo>
                <a:lnTo>
                  <a:pt x="674" y="192"/>
                </a:lnTo>
                <a:lnTo>
                  <a:pt x="671" y="183"/>
                </a:lnTo>
                <a:lnTo>
                  <a:pt x="662" y="165"/>
                </a:lnTo>
                <a:lnTo>
                  <a:pt x="650" y="144"/>
                </a:lnTo>
                <a:lnTo>
                  <a:pt x="635" y="124"/>
                </a:lnTo>
                <a:lnTo>
                  <a:pt x="618" y="105"/>
                </a:lnTo>
                <a:lnTo>
                  <a:pt x="599" y="85"/>
                </a:lnTo>
                <a:lnTo>
                  <a:pt x="580" y="67"/>
                </a:lnTo>
                <a:lnTo>
                  <a:pt x="560" y="51"/>
                </a:lnTo>
                <a:lnTo>
                  <a:pt x="550" y="44"/>
                </a:lnTo>
                <a:lnTo>
                  <a:pt x="540" y="38"/>
                </a:lnTo>
                <a:lnTo>
                  <a:pt x="530" y="33"/>
                </a:lnTo>
                <a:lnTo>
                  <a:pt x="519" y="29"/>
                </a:lnTo>
                <a:lnTo>
                  <a:pt x="509" y="26"/>
                </a:lnTo>
                <a:lnTo>
                  <a:pt x="500" y="25"/>
                </a:lnTo>
                <a:lnTo>
                  <a:pt x="491" y="24"/>
                </a:lnTo>
                <a:lnTo>
                  <a:pt x="482" y="25"/>
                </a:lnTo>
                <a:lnTo>
                  <a:pt x="473" y="27"/>
                </a:lnTo>
                <a:lnTo>
                  <a:pt x="465" y="30"/>
                </a:lnTo>
                <a:lnTo>
                  <a:pt x="458" y="36"/>
                </a:lnTo>
                <a:lnTo>
                  <a:pt x="451" y="42"/>
                </a:lnTo>
                <a:lnTo>
                  <a:pt x="445" y="51"/>
                </a:lnTo>
                <a:lnTo>
                  <a:pt x="439" y="61"/>
                </a:lnTo>
                <a:lnTo>
                  <a:pt x="433" y="75"/>
                </a:lnTo>
                <a:lnTo>
                  <a:pt x="429" y="89"/>
                </a:lnTo>
                <a:lnTo>
                  <a:pt x="413" y="72"/>
                </a:lnTo>
                <a:lnTo>
                  <a:pt x="398" y="56"/>
                </a:lnTo>
                <a:lnTo>
                  <a:pt x="382" y="44"/>
                </a:lnTo>
                <a:lnTo>
                  <a:pt x="368" y="32"/>
                </a:lnTo>
                <a:lnTo>
                  <a:pt x="355" y="23"/>
                </a:lnTo>
                <a:lnTo>
                  <a:pt x="341" y="15"/>
                </a:lnTo>
                <a:lnTo>
                  <a:pt x="329" y="9"/>
                </a:lnTo>
                <a:lnTo>
                  <a:pt x="317" y="4"/>
                </a:lnTo>
                <a:lnTo>
                  <a:pt x="306" y="2"/>
                </a:lnTo>
                <a:lnTo>
                  <a:pt x="296" y="0"/>
                </a:lnTo>
                <a:lnTo>
                  <a:pt x="286" y="0"/>
                </a:lnTo>
                <a:lnTo>
                  <a:pt x="278" y="2"/>
                </a:lnTo>
                <a:lnTo>
                  <a:pt x="269" y="4"/>
                </a:lnTo>
                <a:lnTo>
                  <a:pt x="262" y="8"/>
                </a:lnTo>
                <a:lnTo>
                  <a:pt x="256" y="14"/>
                </a:lnTo>
                <a:lnTo>
                  <a:pt x="250" y="21"/>
                </a:lnTo>
                <a:lnTo>
                  <a:pt x="245" y="28"/>
                </a:lnTo>
                <a:lnTo>
                  <a:pt x="242" y="37"/>
                </a:lnTo>
                <a:lnTo>
                  <a:pt x="239" y="46"/>
                </a:lnTo>
                <a:lnTo>
                  <a:pt x="236" y="57"/>
                </a:lnTo>
                <a:lnTo>
                  <a:pt x="235" y="69"/>
                </a:lnTo>
                <a:lnTo>
                  <a:pt x="234" y="81"/>
                </a:lnTo>
                <a:lnTo>
                  <a:pt x="235" y="93"/>
                </a:lnTo>
                <a:lnTo>
                  <a:pt x="236" y="108"/>
                </a:lnTo>
                <a:lnTo>
                  <a:pt x="238" y="122"/>
                </a:lnTo>
                <a:lnTo>
                  <a:pt x="242" y="136"/>
                </a:lnTo>
                <a:lnTo>
                  <a:pt x="246" y="153"/>
                </a:lnTo>
                <a:lnTo>
                  <a:pt x="251" y="168"/>
                </a:lnTo>
                <a:lnTo>
                  <a:pt x="257" y="184"/>
                </a:lnTo>
                <a:lnTo>
                  <a:pt x="263" y="201"/>
                </a:lnTo>
                <a:lnTo>
                  <a:pt x="272" y="218"/>
                </a:lnTo>
                <a:lnTo>
                  <a:pt x="281" y="236"/>
                </a:lnTo>
                <a:lnTo>
                  <a:pt x="266" y="225"/>
                </a:lnTo>
                <a:lnTo>
                  <a:pt x="253" y="218"/>
                </a:lnTo>
                <a:lnTo>
                  <a:pt x="241" y="212"/>
                </a:lnTo>
                <a:lnTo>
                  <a:pt x="230" y="209"/>
                </a:lnTo>
                <a:lnTo>
                  <a:pt x="219" y="207"/>
                </a:lnTo>
                <a:lnTo>
                  <a:pt x="211" y="206"/>
                </a:lnTo>
                <a:lnTo>
                  <a:pt x="203" y="207"/>
                </a:lnTo>
                <a:lnTo>
                  <a:pt x="197" y="210"/>
                </a:lnTo>
                <a:lnTo>
                  <a:pt x="191" y="214"/>
                </a:lnTo>
                <a:lnTo>
                  <a:pt x="186" y="219"/>
                </a:lnTo>
                <a:lnTo>
                  <a:pt x="182" y="225"/>
                </a:lnTo>
                <a:lnTo>
                  <a:pt x="180" y="233"/>
                </a:lnTo>
                <a:lnTo>
                  <a:pt x="178" y="242"/>
                </a:lnTo>
                <a:lnTo>
                  <a:pt x="177" y="251"/>
                </a:lnTo>
                <a:lnTo>
                  <a:pt x="176" y="260"/>
                </a:lnTo>
                <a:lnTo>
                  <a:pt x="177" y="272"/>
                </a:lnTo>
                <a:lnTo>
                  <a:pt x="179" y="294"/>
                </a:lnTo>
                <a:lnTo>
                  <a:pt x="184" y="318"/>
                </a:lnTo>
                <a:lnTo>
                  <a:pt x="192" y="343"/>
                </a:lnTo>
                <a:lnTo>
                  <a:pt x="200" y="367"/>
                </a:lnTo>
                <a:lnTo>
                  <a:pt x="210" y="390"/>
                </a:lnTo>
                <a:lnTo>
                  <a:pt x="221" y="412"/>
                </a:lnTo>
                <a:lnTo>
                  <a:pt x="233" y="430"/>
                </a:lnTo>
                <a:lnTo>
                  <a:pt x="238" y="439"/>
                </a:lnTo>
                <a:lnTo>
                  <a:pt x="244" y="446"/>
                </a:lnTo>
                <a:lnTo>
                  <a:pt x="228" y="450"/>
                </a:lnTo>
                <a:lnTo>
                  <a:pt x="215" y="456"/>
                </a:lnTo>
                <a:lnTo>
                  <a:pt x="204" y="462"/>
                </a:lnTo>
                <a:lnTo>
                  <a:pt x="194" y="469"/>
                </a:lnTo>
                <a:lnTo>
                  <a:pt x="185" y="477"/>
                </a:lnTo>
                <a:lnTo>
                  <a:pt x="178" y="486"/>
                </a:lnTo>
                <a:lnTo>
                  <a:pt x="173" y="495"/>
                </a:lnTo>
                <a:lnTo>
                  <a:pt x="170" y="504"/>
                </a:lnTo>
                <a:lnTo>
                  <a:pt x="168" y="514"/>
                </a:lnTo>
                <a:lnTo>
                  <a:pt x="167" y="525"/>
                </a:lnTo>
                <a:lnTo>
                  <a:pt x="167" y="536"/>
                </a:lnTo>
                <a:lnTo>
                  <a:pt x="168" y="547"/>
                </a:lnTo>
                <a:lnTo>
                  <a:pt x="170" y="558"/>
                </a:lnTo>
                <a:lnTo>
                  <a:pt x="174" y="570"/>
                </a:lnTo>
                <a:lnTo>
                  <a:pt x="178" y="581"/>
                </a:lnTo>
                <a:lnTo>
                  <a:pt x="183" y="593"/>
                </a:lnTo>
                <a:lnTo>
                  <a:pt x="196" y="617"/>
                </a:lnTo>
                <a:lnTo>
                  <a:pt x="210" y="640"/>
                </a:lnTo>
                <a:lnTo>
                  <a:pt x="226" y="663"/>
                </a:lnTo>
                <a:lnTo>
                  <a:pt x="244" y="683"/>
                </a:lnTo>
                <a:lnTo>
                  <a:pt x="261" y="704"/>
                </a:lnTo>
                <a:lnTo>
                  <a:pt x="279" y="721"/>
                </a:lnTo>
                <a:lnTo>
                  <a:pt x="296" y="736"/>
                </a:lnTo>
                <a:lnTo>
                  <a:pt x="311" y="748"/>
                </a:lnTo>
                <a:lnTo>
                  <a:pt x="293" y="750"/>
                </a:lnTo>
                <a:lnTo>
                  <a:pt x="278" y="752"/>
                </a:lnTo>
                <a:lnTo>
                  <a:pt x="263" y="756"/>
                </a:lnTo>
                <a:lnTo>
                  <a:pt x="252" y="760"/>
                </a:lnTo>
                <a:lnTo>
                  <a:pt x="242" y="766"/>
                </a:lnTo>
                <a:lnTo>
                  <a:pt x="234" y="773"/>
                </a:lnTo>
                <a:lnTo>
                  <a:pt x="226" y="780"/>
                </a:lnTo>
                <a:lnTo>
                  <a:pt x="221" y="788"/>
                </a:lnTo>
                <a:lnTo>
                  <a:pt x="218" y="796"/>
                </a:lnTo>
                <a:lnTo>
                  <a:pt x="216" y="805"/>
                </a:lnTo>
                <a:lnTo>
                  <a:pt x="215" y="815"/>
                </a:lnTo>
                <a:lnTo>
                  <a:pt x="215" y="825"/>
                </a:lnTo>
                <a:lnTo>
                  <a:pt x="217" y="835"/>
                </a:lnTo>
                <a:lnTo>
                  <a:pt x="219" y="845"/>
                </a:lnTo>
                <a:lnTo>
                  <a:pt x="223" y="857"/>
                </a:lnTo>
                <a:lnTo>
                  <a:pt x="227" y="868"/>
                </a:lnTo>
                <a:lnTo>
                  <a:pt x="234" y="879"/>
                </a:lnTo>
                <a:lnTo>
                  <a:pt x="240" y="890"/>
                </a:lnTo>
                <a:lnTo>
                  <a:pt x="254" y="913"/>
                </a:lnTo>
                <a:lnTo>
                  <a:pt x="271" y="934"/>
                </a:lnTo>
                <a:lnTo>
                  <a:pt x="288" y="956"/>
                </a:lnTo>
                <a:lnTo>
                  <a:pt x="306" y="975"/>
                </a:lnTo>
                <a:lnTo>
                  <a:pt x="326" y="993"/>
                </a:lnTo>
                <a:lnTo>
                  <a:pt x="344" y="1008"/>
                </a:lnTo>
                <a:lnTo>
                  <a:pt x="362" y="1021"/>
                </a:lnTo>
                <a:lnTo>
                  <a:pt x="347" y="1033"/>
                </a:lnTo>
                <a:lnTo>
                  <a:pt x="335" y="1046"/>
                </a:lnTo>
                <a:lnTo>
                  <a:pt x="325" y="1058"/>
                </a:lnTo>
                <a:lnTo>
                  <a:pt x="317" y="1072"/>
                </a:lnTo>
                <a:lnTo>
                  <a:pt x="310" y="1084"/>
                </a:lnTo>
                <a:lnTo>
                  <a:pt x="305" y="1097"/>
                </a:lnTo>
                <a:lnTo>
                  <a:pt x="302" y="1110"/>
                </a:lnTo>
                <a:lnTo>
                  <a:pt x="300" y="1122"/>
                </a:lnTo>
                <a:lnTo>
                  <a:pt x="300" y="1135"/>
                </a:lnTo>
                <a:lnTo>
                  <a:pt x="301" y="1148"/>
                </a:lnTo>
                <a:lnTo>
                  <a:pt x="304" y="1160"/>
                </a:lnTo>
                <a:lnTo>
                  <a:pt x="308" y="1172"/>
                </a:lnTo>
                <a:lnTo>
                  <a:pt x="313" y="1184"/>
                </a:lnTo>
                <a:lnTo>
                  <a:pt x="319" y="1196"/>
                </a:lnTo>
                <a:lnTo>
                  <a:pt x="326" y="1208"/>
                </a:lnTo>
                <a:lnTo>
                  <a:pt x="334" y="1219"/>
                </a:lnTo>
                <a:lnTo>
                  <a:pt x="342" y="1231"/>
                </a:lnTo>
                <a:lnTo>
                  <a:pt x="352" y="1242"/>
                </a:lnTo>
                <a:lnTo>
                  <a:pt x="363" y="1252"/>
                </a:lnTo>
                <a:lnTo>
                  <a:pt x="373" y="1262"/>
                </a:lnTo>
                <a:lnTo>
                  <a:pt x="397" y="1282"/>
                </a:lnTo>
                <a:lnTo>
                  <a:pt x="421" y="1300"/>
                </a:lnTo>
                <a:lnTo>
                  <a:pt x="447" y="1317"/>
                </a:lnTo>
                <a:lnTo>
                  <a:pt x="472" y="1332"/>
                </a:lnTo>
                <a:lnTo>
                  <a:pt x="498" y="1344"/>
                </a:lnTo>
                <a:lnTo>
                  <a:pt x="523" y="1356"/>
                </a:lnTo>
                <a:lnTo>
                  <a:pt x="505" y="1369"/>
                </a:lnTo>
                <a:lnTo>
                  <a:pt x="491" y="1382"/>
                </a:lnTo>
                <a:lnTo>
                  <a:pt x="479" y="1397"/>
                </a:lnTo>
                <a:lnTo>
                  <a:pt x="469" y="1410"/>
                </a:lnTo>
                <a:lnTo>
                  <a:pt x="463" y="1424"/>
                </a:lnTo>
                <a:lnTo>
                  <a:pt x="458" y="1438"/>
                </a:lnTo>
                <a:lnTo>
                  <a:pt x="455" y="1452"/>
                </a:lnTo>
                <a:lnTo>
                  <a:pt x="455" y="1465"/>
                </a:lnTo>
                <a:lnTo>
                  <a:pt x="456" y="1479"/>
                </a:lnTo>
                <a:lnTo>
                  <a:pt x="459" y="1492"/>
                </a:lnTo>
                <a:lnTo>
                  <a:pt x="464" y="1505"/>
                </a:lnTo>
                <a:lnTo>
                  <a:pt x="470" y="1517"/>
                </a:lnTo>
                <a:lnTo>
                  <a:pt x="479" y="1531"/>
                </a:lnTo>
                <a:lnTo>
                  <a:pt x="488" y="1543"/>
                </a:lnTo>
                <a:lnTo>
                  <a:pt x="498" y="1554"/>
                </a:lnTo>
                <a:lnTo>
                  <a:pt x="509" y="1567"/>
                </a:lnTo>
                <a:lnTo>
                  <a:pt x="522" y="1578"/>
                </a:lnTo>
                <a:lnTo>
                  <a:pt x="535" y="1589"/>
                </a:lnTo>
                <a:lnTo>
                  <a:pt x="548" y="1599"/>
                </a:lnTo>
                <a:lnTo>
                  <a:pt x="563" y="1610"/>
                </a:lnTo>
                <a:lnTo>
                  <a:pt x="578" y="1619"/>
                </a:lnTo>
                <a:lnTo>
                  <a:pt x="593" y="1628"/>
                </a:lnTo>
                <a:lnTo>
                  <a:pt x="624" y="1646"/>
                </a:lnTo>
                <a:lnTo>
                  <a:pt x="656" y="1660"/>
                </a:lnTo>
                <a:lnTo>
                  <a:pt x="687" y="1672"/>
                </a:lnTo>
                <a:lnTo>
                  <a:pt x="715" y="1681"/>
                </a:lnTo>
                <a:lnTo>
                  <a:pt x="741" y="1689"/>
                </a:lnTo>
                <a:lnTo>
                  <a:pt x="727" y="1702"/>
                </a:lnTo>
                <a:lnTo>
                  <a:pt x="716" y="1715"/>
                </a:lnTo>
                <a:lnTo>
                  <a:pt x="708" y="1728"/>
                </a:lnTo>
                <a:lnTo>
                  <a:pt x="702" y="1741"/>
                </a:lnTo>
                <a:lnTo>
                  <a:pt x="699" y="1753"/>
                </a:lnTo>
                <a:lnTo>
                  <a:pt x="699" y="1765"/>
                </a:lnTo>
                <a:lnTo>
                  <a:pt x="700" y="1777"/>
                </a:lnTo>
                <a:lnTo>
                  <a:pt x="703" y="1789"/>
                </a:lnTo>
                <a:lnTo>
                  <a:pt x="708" y="1800"/>
                </a:lnTo>
                <a:lnTo>
                  <a:pt x="715" y="1812"/>
                </a:lnTo>
                <a:lnTo>
                  <a:pt x="724" y="1822"/>
                </a:lnTo>
                <a:lnTo>
                  <a:pt x="734" y="1833"/>
                </a:lnTo>
                <a:lnTo>
                  <a:pt x="746" y="1843"/>
                </a:lnTo>
                <a:lnTo>
                  <a:pt x="758" y="1853"/>
                </a:lnTo>
                <a:lnTo>
                  <a:pt x="772" y="1863"/>
                </a:lnTo>
                <a:lnTo>
                  <a:pt x="786" y="1872"/>
                </a:lnTo>
                <a:lnTo>
                  <a:pt x="801" y="1881"/>
                </a:lnTo>
                <a:lnTo>
                  <a:pt x="817" y="1889"/>
                </a:lnTo>
                <a:lnTo>
                  <a:pt x="849" y="1906"/>
                </a:lnTo>
                <a:lnTo>
                  <a:pt x="883" y="1920"/>
                </a:lnTo>
                <a:lnTo>
                  <a:pt x="917" y="1932"/>
                </a:lnTo>
                <a:lnTo>
                  <a:pt x="948" y="1944"/>
                </a:lnTo>
                <a:lnTo>
                  <a:pt x="976" y="1954"/>
                </a:lnTo>
                <a:lnTo>
                  <a:pt x="1022" y="1967"/>
                </a:lnTo>
                <a:lnTo>
                  <a:pt x="1011" y="1986"/>
                </a:lnTo>
                <a:lnTo>
                  <a:pt x="1004" y="2002"/>
                </a:lnTo>
                <a:lnTo>
                  <a:pt x="1000" y="2019"/>
                </a:lnTo>
                <a:lnTo>
                  <a:pt x="998" y="2034"/>
                </a:lnTo>
                <a:lnTo>
                  <a:pt x="999" y="2048"/>
                </a:lnTo>
                <a:lnTo>
                  <a:pt x="1002" y="2061"/>
                </a:lnTo>
                <a:lnTo>
                  <a:pt x="1007" y="2073"/>
                </a:lnTo>
                <a:lnTo>
                  <a:pt x="1014" y="2084"/>
                </a:lnTo>
                <a:lnTo>
                  <a:pt x="1024" y="2094"/>
                </a:lnTo>
                <a:lnTo>
                  <a:pt x="1034" y="2104"/>
                </a:lnTo>
                <a:lnTo>
                  <a:pt x="1046" y="2113"/>
                </a:lnTo>
                <a:lnTo>
                  <a:pt x="1059" y="2121"/>
                </a:lnTo>
                <a:lnTo>
                  <a:pt x="1075" y="2127"/>
                </a:lnTo>
                <a:lnTo>
                  <a:pt x="1090" y="2134"/>
                </a:lnTo>
                <a:lnTo>
                  <a:pt x="1108" y="2139"/>
                </a:lnTo>
                <a:lnTo>
                  <a:pt x="1125" y="2145"/>
                </a:lnTo>
                <a:lnTo>
                  <a:pt x="1143" y="2149"/>
                </a:lnTo>
                <a:lnTo>
                  <a:pt x="1163" y="2153"/>
                </a:lnTo>
                <a:lnTo>
                  <a:pt x="1201" y="2158"/>
                </a:lnTo>
                <a:lnTo>
                  <a:pt x="1241" y="2161"/>
                </a:lnTo>
                <a:lnTo>
                  <a:pt x="1279" y="2163"/>
                </a:lnTo>
                <a:lnTo>
                  <a:pt x="1315" y="2163"/>
                </a:lnTo>
                <a:lnTo>
                  <a:pt x="1347" y="2161"/>
                </a:lnTo>
                <a:lnTo>
                  <a:pt x="1376" y="2159"/>
                </a:lnTo>
                <a:lnTo>
                  <a:pt x="1399" y="2155"/>
                </a:lnTo>
                <a:lnTo>
                  <a:pt x="1400" y="2174"/>
                </a:lnTo>
                <a:lnTo>
                  <a:pt x="1402" y="2192"/>
                </a:lnTo>
                <a:lnTo>
                  <a:pt x="1405" y="2208"/>
                </a:lnTo>
                <a:lnTo>
                  <a:pt x="1410" y="2221"/>
                </a:lnTo>
                <a:lnTo>
                  <a:pt x="1417" y="2233"/>
                </a:lnTo>
                <a:lnTo>
                  <a:pt x="1424" y="2243"/>
                </a:lnTo>
                <a:lnTo>
                  <a:pt x="1433" y="2251"/>
                </a:lnTo>
                <a:lnTo>
                  <a:pt x="1444" y="2258"/>
                </a:lnTo>
                <a:lnTo>
                  <a:pt x="1454" y="2263"/>
                </a:lnTo>
                <a:lnTo>
                  <a:pt x="1466" y="2268"/>
                </a:lnTo>
                <a:lnTo>
                  <a:pt x="1479" y="2270"/>
                </a:lnTo>
                <a:lnTo>
                  <a:pt x="1492" y="2271"/>
                </a:lnTo>
                <a:lnTo>
                  <a:pt x="1506" y="2272"/>
                </a:lnTo>
                <a:lnTo>
                  <a:pt x="1521" y="2271"/>
                </a:lnTo>
                <a:lnTo>
                  <a:pt x="1536" y="2269"/>
                </a:lnTo>
                <a:lnTo>
                  <a:pt x="1551" y="2266"/>
                </a:lnTo>
                <a:lnTo>
                  <a:pt x="1583" y="2259"/>
                </a:lnTo>
                <a:lnTo>
                  <a:pt x="1615" y="2251"/>
                </a:lnTo>
                <a:lnTo>
                  <a:pt x="1647" y="2241"/>
                </a:lnTo>
                <a:lnTo>
                  <a:pt x="1677" y="2230"/>
                </a:lnTo>
                <a:lnTo>
                  <a:pt x="1735" y="2209"/>
                </a:lnTo>
                <a:lnTo>
                  <a:pt x="1758" y="2201"/>
                </a:lnTo>
                <a:lnTo>
                  <a:pt x="1780" y="2195"/>
                </a:lnTo>
                <a:lnTo>
                  <a:pt x="1804" y="2190"/>
                </a:lnTo>
                <a:lnTo>
                  <a:pt x="1828" y="2187"/>
                </a:lnTo>
                <a:lnTo>
                  <a:pt x="1850" y="2185"/>
                </a:lnTo>
                <a:lnTo>
                  <a:pt x="1873" y="2185"/>
                </a:lnTo>
                <a:lnTo>
                  <a:pt x="1895" y="2185"/>
                </a:lnTo>
                <a:lnTo>
                  <a:pt x="1915" y="2188"/>
                </a:lnTo>
                <a:lnTo>
                  <a:pt x="1936" y="2191"/>
                </a:lnTo>
                <a:lnTo>
                  <a:pt x="1955" y="2196"/>
                </a:lnTo>
                <a:lnTo>
                  <a:pt x="1974" y="2202"/>
                </a:lnTo>
                <a:lnTo>
                  <a:pt x="1993" y="2209"/>
                </a:lnTo>
                <a:lnTo>
                  <a:pt x="2010" y="2217"/>
                </a:lnTo>
                <a:lnTo>
                  <a:pt x="2028" y="2227"/>
                </a:lnTo>
                <a:lnTo>
                  <a:pt x="2045" y="2236"/>
                </a:lnTo>
                <a:lnTo>
                  <a:pt x="2062" y="2247"/>
                </a:lnTo>
                <a:lnTo>
                  <a:pt x="2078" y="2259"/>
                </a:lnTo>
                <a:lnTo>
                  <a:pt x="2093" y="2272"/>
                </a:lnTo>
                <a:lnTo>
                  <a:pt x="2109" y="2285"/>
                </a:lnTo>
                <a:lnTo>
                  <a:pt x="2124" y="2298"/>
                </a:lnTo>
                <a:lnTo>
                  <a:pt x="2155" y="2327"/>
                </a:lnTo>
                <a:lnTo>
                  <a:pt x="2183" y="2359"/>
                </a:lnTo>
                <a:lnTo>
                  <a:pt x="2213" y="2390"/>
                </a:lnTo>
                <a:lnTo>
                  <a:pt x="2272" y="2457"/>
                </a:lnTo>
                <a:lnTo>
                  <a:pt x="2301" y="2491"/>
                </a:lnTo>
                <a:lnTo>
                  <a:pt x="2332" y="2524"/>
                </a:lnTo>
                <a:lnTo>
                  <a:pt x="2321" y="2522"/>
                </a:lnTo>
                <a:lnTo>
                  <a:pt x="2316" y="2522"/>
                </a:lnTo>
                <a:lnTo>
                  <a:pt x="2311" y="2523"/>
                </a:lnTo>
                <a:lnTo>
                  <a:pt x="2306" y="2524"/>
                </a:lnTo>
                <a:lnTo>
                  <a:pt x="2302" y="2525"/>
                </a:lnTo>
                <a:lnTo>
                  <a:pt x="2296" y="2530"/>
                </a:lnTo>
                <a:lnTo>
                  <a:pt x="2290" y="2536"/>
                </a:lnTo>
                <a:lnTo>
                  <a:pt x="2287" y="2544"/>
                </a:lnTo>
                <a:lnTo>
                  <a:pt x="2285" y="2553"/>
                </a:lnTo>
                <a:lnTo>
                  <a:pt x="2284" y="2564"/>
                </a:lnTo>
                <a:lnTo>
                  <a:pt x="2257" y="2538"/>
                </a:lnTo>
                <a:lnTo>
                  <a:pt x="2213" y="2497"/>
                </a:lnTo>
                <a:lnTo>
                  <a:pt x="2187" y="2473"/>
                </a:lnTo>
                <a:lnTo>
                  <a:pt x="2159" y="2449"/>
                </a:lnTo>
                <a:lnTo>
                  <a:pt x="2130" y="2425"/>
                </a:lnTo>
                <a:lnTo>
                  <a:pt x="2100" y="2403"/>
                </a:lnTo>
                <a:lnTo>
                  <a:pt x="2072" y="2382"/>
                </a:lnTo>
                <a:lnTo>
                  <a:pt x="2058" y="2373"/>
                </a:lnTo>
                <a:lnTo>
                  <a:pt x="2045" y="2366"/>
                </a:lnTo>
                <a:lnTo>
                  <a:pt x="2032" y="2360"/>
                </a:lnTo>
                <a:lnTo>
                  <a:pt x="2020" y="2355"/>
                </a:lnTo>
                <a:lnTo>
                  <a:pt x="2008" y="2351"/>
                </a:lnTo>
                <a:lnTo>
                  <a:pt x="1998" y="2348"/>
                </a:lnTo>
                <a:lnTo>
                  <a:pt x="1989" y="2348"/>
                </a:lnTo>
                <a:lnTo>
                  <a:pt x="1980" y="2349"/>
                </a:lnTo>
                <a:lnTo>
                  <a:pt x="1972" y="2353"/>
                </a:lnTo>
                <a:lnTo>
                  <a:pt x="1969" y="2356"/>
                </a:lnTo>
                <a:lnTo>
                  <a:pt x="1966" y="2359"/>
                </a:lnTo>
                <a:lnTo>
                  <a:pt x="1961" y="2366"/>
                </a:lnTo>
                <a:lnTo>
                  <a:pt x="1958" y="2377"/>
                </a:lnTo>
                <a:lnTo>
                  <a:pt x="1956" y="2389"/>
                </a:lnTo>
                <a:lnTo>
                  <a:pt x="1956" y="2405"/>
                </a:lnTo>
                <a:lnTo>
                  <a:pt x="1926" y="2387"/>
                </a:lnTo>
                <a:lnTo>
                  <a:pt x="1891" y="2368"/>
                </a:lnTo>
                <a:lnTo>
                  <a:pt x="1873" y="2359"/>
                </a:lnTo>
                <a:lnTo>
                  <a:pt x="1854" y="2349"/>
                </a:lnTo>
                <a:lnTo>
                  <a:pt x="1835" y="2342"/>
                </a:lnTo>
                <a:lnTo>
                  <a:pt x="1817" y="2336"/>
                </a:lnTo>
                <a:lnTo>
                  <a:pt x="1799" y="2332"/>
                </a:lnTo>
                <a:lnTo>
                  <a:pt x="1791" y="2331"/>
                </a:lnTo>
                <a:lnTo>
                  <a:pt x="1783" y="2331"/>
                </a:lnTo>
                <a:lnTo>
                  <a:pt x="1775" y="2331"/>
                </a:lnTo>
                <a:lnTo>
                  <a:pt x="1767" y="2332"/>
                </a:lnTo>
                <a:lnTo>
                  <a:pt x="1760" y="2334"/>
                </a:lnTo>
                <a:lnTo>
                  <a:pt x="1754" y="2336"/>
                </a:lnTo>
                <a:lnTo>
                  <a:pt x="1748" y="2340"/>
                </a:lnTo>
                <a:lnTo>
                  <a:pt x="1743" y="2345"/>
                </a:lnTo>
                <a:lnTo>
                  <a:pt x="1738" y="2351"/>
                </a:lnTo>
                <a:lnTo>
                  <a:pt x="1734" y="2358"/>
                </a:lnTo>
                <a:lnTo>
                  <a:pt x="1730" y="2366"/>
                </a:lnTo>
                <a:lnTo>
                  <a:pt x="1728" y="2375"/>
                </a:lnTo>
                <a:lnTo>
                  <a:pt x="1725" y="2386"/>
                </a:lnTo>
                <a:lnTo>
                  <a:pt x="1724" y="2398"/>
                </a:lnTo>
                <a:lnTo>
                  <a:pt x="1707" y="2390"/>
                </a:lnTo>
                <a:lnTo>
                  <a:pt x="1683" y="2383"/>
                </a:lnTo>
                <a:lnTo>
                  <a:pt x="1655" y="2375"/>
                </a:lnTo>
                <a:lnTo>
                  <a:pt x="1623" y="2367"/>
                </a:lnTo>
                <a:lnTo>
                  <a:pt x="1589" y="2359"/>
                </a:lnTo>
                <a:lnTo>
                  <a:pt x="1555" y="2353"/>
                </a:lnTo>
                <a:lnTo>
                  <a:pt x="1521" y="2347"/>
                </a:lnTo>
                <a:lnTo>
                  <a:pt x="1488" y="2344"/>
                </a:lnTo>
                <a:lnTo>
                  <a:pt x="1472" y="2343"/>
                </a:lnTo>
                <a:lnTo>
                  <a:pt x="1458" y="2344"/>
                </a:lnTo>
                <a:lnTo>
                  <a:pt x="1444" y="2344"/>
                </a:lnTo>
                <a:lnTo>
                  <a:pt x="1431" y="2346"/>
                </a:lnTo>
                <a:lnTo>
                  <a:pt x="1420" y="2349"/>
                </a:lnTo>
                <a:lnTo>
                  <a:pt x="1411" y="2353"/>
                </a:lnTo>
                <a:lnTo>
                  <a:pt x="1403" y="2358"/>
                </a:lnTo>
                <a:lnTo>
                  <a:pt x="1397" y="2363"/>
                </a:lnTo>
                <a:lnTo>
                  <a:pt x="1392" y="2370"/>
                </a:lnTo>
                <a:lnTo>
                  <a:pt x="1390" y="2377"/>
                </a:lnTo>
                <a:lnTo>
                  <a:pt x="1390" y="2386"/>
                </a:lnTo>
                <a:lnTo>
                  <a:pt x="1393" y="2398"/>
                </a:lnTo>
                <a:lnTo>
                  <a:pt x="1399" y="2409"/>
                </a:lnTo>
                <a:lnTo>
                  <a:pt x="1406" y="2422"/>
                </a:lnTo>
                <a:lnTo>
                  <a:pt x="1417" y="2438"/>
                </a:lnTo>
                <a:lnTo>
                  <a:pt x="1430" y="2454"/>
                </a:lnTo>
                <a:lnTo>
                  <a:pt x="1410" y="2447"/>
                </a:lnTo>
                <a:lnTo>
                  <a:pt x="1382" y="2440"/>
                </a:lnTo>
                <a:lnTo>
                  <a:pt x="1347" y="2433"/>
                </a:lnTo>
                <a:lnTo>
                  <a:pt x="1308" y="2427"/>
                </a:lnTo>
                <a:lnTo>
                  <a:pt x="1267" y="2421"/>
                </a:lnTo>
                <a:lnTo>
                  <a:pt x="1223" y="2417"/>
                </a:lnTo>
                <a:lnTo>
                  <a:pt x="1181" y="2415"/>
                </a:lnTo>
                <a:lnTo>
                  <a:pt x="1140" y="2415"/>
                </a:lnTo>
                <a:lnTo>
                  <a:pt x="1121" y="2415"/>
                </a:lnTo>
                <a:lnTo>
                  <a:pt x="1104" y="2417"/>
                </a:lnTo>
                <a:lnTo>
                  <a:pt x="1086" y="2419"/>
                </a:lnTo>
                <a:lnTo>
                  <a:pt x="1071" y="2422"/>
                </a:lnTo>
                <a:lnTo>
                  <a:pt x="1057" y="2425"/>
                </a:lnTo>
                <a:lnTo>
                  <a:pt x="1046" y="2430"/>
                </a:lnTo>
                <a:lnTo>
                  <a:pt x="1037" y="2436"/>
                </a:lnTo>
                <a:lnTo>
                  <a:pt x="1030" y="2442"/>
                </a:lnTo>
                <a:lnTo>
                  <a:pt x="1028" y="2446"/>
                </a:lnTo>
                <a:lnTo>
                  <a:pt x="1026" y="2449"/>
                </a:lnTo>
                <a:lnTo>
                  <a:pt x="1025" y="2453"/>
                </a:lnTo>
                <a:lnTo>
                  <a:pt x="1025" y="2457"/>
                </a:lnTo>
                <a:lnTo>
                  <a:pt x="1025" y="2462"/>
                </a:lnTo>
                <a:lnTo>
                  <a:pt x="1026" y="2467"/>
                </a:lnTo>
                <a:lnTo>
                  <a:pt x="1028" y="2472"/>
                </a:lnTo>
                <a:lnTo>
                  <a:pt x="1031" y="2478"/>
                </a:lnTo>
                <a:lnTo>
                  <a:pt x="1039" y="2489"/>
                </a:lnTo>
                <a:lnTo>
                  <a:pt x="1050" y="2502"/>
                </a:lnTo>
                <a:lnTo>
                  <a:pt x="1066" y="2516"/>
                </a:lnTo>
                <a:lnTo>
                  <a:pt x="1085" y="2532"/>
                </a:lnTo>
                <a:lnTo>
                  <a:pt x="1071" y="2530"/>
                </a:lnTo>
                <a:lnTo>
                  <a:pt x="1051" y="2528"/>
                </a:lnTo>
                <a:lnTo>
                  <a:pt x="1029" y="2527"/>
                </a:lnTo>
                <a:lnTo>
                  <a:pt x="1003" y="2526"/>
                </a:lnTo>
                <a:lnTo>
                  <a:pt x="975" y="2526"/>
                </a:lnTo>
                <a:lnTo>
                  <a:pt x="947" y="2527"/>
                </a:lnTo>
                <a:lnTo>
                  <a:pt x="919" y="2530"/>
                </a:lnTo>
                <a:lnTo>
                  <a:pt x="892" y="2533"/>
                </a:lnTo>
                <a:lnTo>
                  <a:pt x="868" y="2538"/>
                </a:lnTo>
                <a:lnTo>
                  <a:pt x="857" y="2542"/>
                </a:lnTo>
                <a:lnTo>
                  <a:pt x="847" y="2545"/>
                </a:lnTo>
                <a:lnTo>
                  <a:pt x="838" y="2549"/>
                </a:lnTo>
                <a:lnTo>
                  <a:pt x="831" y="2554"/>
                </a:lnTo>
                <a:lnTo>
                  <a:pt x="825" y="2560"/>
                </a:lnTo>
                <a:lnTo>
                  <a:pt x="820" y="2566"/>
                </a:lnTo>
                <a:lnTo>
                  <a:pt x="817" y="2572"/>
                </a:lnTo>
                <a:lnTo>
                  <a:pt x="816" y="2579"/>
                </a:lnTo>
                <a:lnTo>
                  <a:pt x="817" y="2587"/>
                </a:lnTo>
                <a:lnTo>
                  <a:pt x="819" y="2595"/>
                </a:lnTo>
                <a:lnTo>
                  <a:pt x="824" y="2605"/>
                </a:lnTo>
                <a:lnTo>
                  <a:pt x="831" y="2614"/>
                </a:lnTo>
                <a:lnTo>
                  <a:pt x="840" y="2624"/>
                </a:lnTo>
                <a:lnTo>
                  <a:pt x="852" y="2635"/>
                </a:lnTo>
                <a:lnTo>
                  <a:pt x="831" y="2632"/>
                </a:lnTo>
                <a:lnTo>
                  <a:pt x="806" y="2628"/>
                </a:lnTo>
                <a:lnTo>
                  <a:pt x="778" y="2626"/>
                </a:lnTo>
                <a:lnTo>
                  <a:pt x="747" y="2623"/>
                </a:lnTo>
                <a:lnTo>
                  <a:pt x="714" y="2622"/>
                </a:lnTo>
                <a:lnTo>
                  <a:pt x="680" y="2622"/>
                </a:lnTo>
                <a:lnTo>
                  <a:pt x="648" y="2624"/>
                </a:lnTo>
                <a:lnTo>
                  <a:pt x="615" y="2627"/>
                </a:lnTo>
                <a:lnTo>
                  <a:pt x="599" y="2630"/>
                </a:lnTo>
                <a:lnTo>
                  <a:pt x="584" y="2633"/>
                </a:lnTo>
                <a:lnTo>
                  <a:pt x="570" y="2636"/>
                </a:lnTo>
                <a:lnTo>
                  <a:pt x="556" y="2641"/>
                </a:lnTo>
                <a:lnTo>
                  <a:pt x="544" y="2647"/>
                </a:lnTo>
                <a:lnTo>
                  <a:pt x="533" y="2652"/>
                </a:lnTo>
                <a:lnTo>
                  <a:pt x="522" y="2659"/>
                </a:lnTo>
                <a:lnTo>
                  <a:pt x="512" y="2666"/>
                </a:lnTo>
                <a:lnTo>
                  <a:pt x="505" y="2674"/>
                </a:lnTo>
                <a:lnTo>
                  <a:pt x="498" y="2684"/>
                </a:lnTo>
                <a:lnTo>
                  <a:pt x="494" y="2694"/>
                </a:lnTo>
                <a:lnTo>
                  <a:pt x="491" y="2705"/>
                </a:lnTo>
                <a:lnTo>
                  <a:pt x="489" y="2717"/>
                </a:lnTo>
                <a:lnTo>
                  <a:pt x="490" y="2730"/>
                </a:lnTo>
                <a:lnTo>
                  <a:pt x="492" y="2744"/>
                </a:lnTo>
                <a:lnTo>
                  <a:pt x="497" y="2759"/>
                </a:lnTo>
                <a:lnTo>
                  <a:pt x="480" y="2759"/>
                </a:lnTo>
                <a:lnTo>
                  <a:pt x="460" y="2759"/>
                </a:lnTo>
                <a:lnTo>
                  <a:pt x="442" y="2760"/>
                </a:lnTo>
                <a:lnTo>
                  <a:pt x="422" y="2762"/>
                </a:lnTo>
                <a:lnTo>
                  <a:pt x="403" y="2765"/>
                </a:lnTo>
                <a:lnTo>
                  <a:pt x="383" y="2770"/>
                </a:lnTo>
                <a:lnTo>
                  <a:pt x="365" y="2775"/>
                </a:lnTo>
                <a:lnTo>
                  <a:pt x="346" y="2781"/>
                </a:lnTo>
                <a:lnTo>
                  <a:pt x="329" y="2788"/>
                </a:lnTo>
                <a:lnTo>
                  <a:pt x="314" y="2797"/>
                </a:lnTo>
                <a:lnTo>
                  <a:pt x="299" y="2806"/>
                </a:lnTo>
                <a:lnTo>
                  <a:pt x="286" y="2819"/>
                </a:lnTo>
                <a:lnTo>
                  <a:pt x="281" y="2825"/>
                </a:lnTo>
                <a:lnTo>
                  <a:pt x="276" y="2831"/>
                </a:lnTo>
                <a:lnTo>
                  <a:pt x="272" y="2838"/>
                </a:lnTo>
                <a:lnTo>
                  <a:pt x="267" y="2846"/>
                </a:lnTo>
                <a:lnTo>
                  <a:pt x="264" y="2855"/>
                </a:lnTo>
                <a:lnTo>
                  <a:pt x="261" y="2863"/>
                </a:lnTo>
                <a:lnTo>
                  <a:pt x="259" y="2872"/>
                </a:lnTo>
                <a:lnTo>
                  <a:pt x="258" y="2881"/>
                </a:lnTo>
                <a:lnTo>
                  <a:pt x="251" y="2880"/>
                </a:lnTo>
                <a:lnTo>
                  <a:pt x="242" y="2881"/>
                </a:lnTo>
                <a:lnTo>
                  <a:pt x="221" y="2883"/>
                </a:lnTo>
                <a:lnTo>
                  <a:pt x="198" y="2887"/>
                </a:lnTo>
                <a:lnTo>
                  <a:pt x="173" y="2894"/>
                </a:lnTo>
                <a:lnTo>
                  <a:pt x="148" y="2901"/>
                </a:lnTo>
                <a:lnTo>
                  <a:pt x="122" y="2910"/>
                </a:lnTo>
                <a:lnTo>
                  <a:pt x="98" y="2921"/>
                </a:lnTo>
                <a:lnTo>
                  <a:pt x="76" y="2932"/>
                </a:lnTo>
                <a:lnTo>
                  <a:pt x="66" y="2940"/>
                </a:lnTo>
                <a:lnTo>
                  <a:pt x="56" y="2946"/>
                </a:lnTo>
                <a:lnTo>
                  <a:pt x="48" y="2953"/>
                </a:lnTo>
                <a:lnTo>
                  <a:pt x="42" y="2959"/>
                </a:lnTo>
                <a:lnTo>
                  <a:pt x="36" y="2966"/>
                </a:lnTo>
                <a:lnTo>
                  <a:pt x="31" y="2973"/>
                </a:lnTo>
                <a:lnTo>
                  <a:pt x="28" y="2981"/>
                </a:lnTo>
                <a:lnTo>
                  <a:pt x="27" y="2989"/>
                </a:lnTo>
                <a:lnTo>
                  <a:pt x="27" y="2996"/>
                </a:lnTo>
                <a:lnTo>
                  <a:pt x="29" y="3003"/>
                </a:lnTo>
                <a:lnTo>
                  <a:pt x="32" y="3010"/>
                </a:lnTo>
                <a:lnTo>
                  <a:pt x="38" y="3019"/>
                </a:lnTo>
                <a:lnTo>
                  <a:pt x="46" y="3026"/>
                </a:lnTo>
                <a:lnTo>
                  <a:pt x="55" y="3033"/>
                </a:lnTo>
                <a:lnTo>
                  <a:pt x="69" y="3040"/>
                </a:lnTo>
                <a:lnTo>
                  <a:pt x="83" y="3047"/>
                </a:lnTo>
                <a:lnTo>
                  <a:pt x="66" y="3052"/>
                </a:lnTo>
                <a:lnTo>
                  <a:pt x="50" y="3057"/>
                </a:lnTo>
                <a:lnTo>
                  <a:pt x="37" y="3064"/>
                </a:lnTo>
                <a:lnTo>
                  <a:pt x="26" y="3070"/>
                </a:lnTo>
                <a:lnTo>
                  <a:pt x="16" y="3077"/>
                </a:lnTo>
                <a:lnTo>
                  <a:pt x="10" y="3083"/>
                </a:lnTo>
                <a:lnTo>
                  <a:pt x="5" y="3090"/>
                </a:lnTo>
                <a:lnTo>
                  <a:pt x="2" y="3097"/>
                </a:lnTo>
                <a:lnTo>
                  <a:pt x="0" y="3105"/>
                </a:lnTo>
                <a:lnTo>
                  <a:pt x="0" y="3112"/>
                </a:lnTo>
                <a:lnTo>
                  <a:pt x="2" y="3119"/>
                </a:lnTo>
                <a:lnTo>
                  <a:pt x="5" y="3127"/>
                </a:lnTo>
                <a:lnTo>
                  <a:pt x="9" y="3134"/>
                </a:lnTo>
                <a:lnTo>
                  <a:pt x="14" y="3142"/>
                </a:lnTo>
                <a:lnTo>
                  <a:pt x="22" y="3149"/>
                </a:lnTo>
                <a:lnTo>
                  <a:pt x="29" y="3155"/>
                </a:lnTo>
                <a:lnTo>
                  <a:pt x="38" y="3162"/>
                </a:lnTo>
                <a:lnTo>
                  <a:pt x="47" y="3168"/>
                </a:lnTo>
                <a:lnTo>
                  <a:pt x="57" y="3174"/>
                </a:lnTo>
                <a:lnTo>
                  <a:pt x="69" y="3180"/>
                </a:lnTo>
                <a:lnTo>
                  <a:pt x="92" y="3191"/>
                </a:lnTo>
                <a:lnTo>
                  <a:pt x="117" y="3199"/>
                </a:lnTo>
                <a:lnTo>
                  <a:pt x="130" y="3202"/>
                </a:lnTo>
                <a:lnTo>
                  <a:pt x="142" y="3204"/>
                </a:lnTo>
                <a:lnTo>
                  <a:pt x="156" y="3206"/>
                </a:lnTo>
                <a:lnTo>
                  <a:pt x="168" y="3208"/>
                </a:lnTo>
                <a:lnTo>
                  <a:pt x="181" y="3208"/>
                </a:lnTo>
                <a:lnTo>
                  <a:pt x="194" y="3208"/>
                </a:lnTo>
                <a:lnTo>
                  <a:pt x="205" y="3207"/>
                </a:lnTo>
                <a:lnTo>
                  <a:pt x="217" y="3205"/>
                </a:lnTo>
                <a:lnTo>
                  <a:pt x="212" y="3215"/>
                </a:lnTo>
                <a:lnTo>
                  <a:pt x="210" y="3225"/>
                </a:lnTo>
                <a:lnTo>
                  <a:pt x="210" y="3234"/>
                </a:lnTo>
                <a:lnTo>
                  <a:pt x="211" y="3242"/>
                </a:lnTo>
                <a:lnTo>
                  <a:pt x="214" y="3249"/>
                </a:lnTo>
                <a:lnTo>
                  <a:pt x="219" y="3256"/>
                </a:lnTo>
                <a:lnTo>
                  <a:pt x="226" y="3262"/>
                </a:lnTo>
                <a:lnTo>
                  <a:pt x="235" y="3268"/>
                </a:lnTo>
                <a:lnTo>
                  <a:pt x="244" y="3273"/>
                </a:lnTo>
                <a:lnTo>
                  <a:pt x="254" y="3278"/>
                </a:lnTo>
                <a:lnTo>
                  <a:pt x="266" y="3282"/>
                </a:lnTo>
                <a:lnTo>
                  <a:pt x="279" y="3286"/>
                </a:lnTo>
                <a:lnTo>
                  <a:pt x="306" y="3291"/>
                </a:lnTo>
                <a:lnTo>
                  <a:pt x="336" y="3296"/>
                </a:lnTo>
                <a:lnTo>
                  <a:pt x="367" y="3299"/>
                </a:lnTo>
                <a:lnTo>
                  <a:pt x="399" y="3301"/>
                </a:lnTo>
                <a:lnTo>
                  <a:pt x="429" y="3302"/>
                </a:lnTo>
                <a:lnTo>
                  <a:pt x="459" y="3303"/>
                </a:lnTo>
                <a:lnTo>
                  <a:pt x="509" y="3303"/>
                </a:lnTo>
                <a:lnTo>
                  <a:pt x="542" y="3302"/>
                </a:lnTo>
                <a:lnTo>
                  <a:pt x="538" y="3314"/>
                </a:lnTo>
                <a:lnTo>
                  <a:pt x="535" y="3324"/>
                </a:lnTo>
                <a:lnTo>
                  <a:pt x="535" y="3334"/>
                </a:lnTo>
                <a:lnTo>
                  <a:pt x="536" y="3342"/>
                </a:lnTo>
                <a:lnTo>
                  <a:pt x="538" y="3351"/>
                </a:lnTo>
                <a:lnTo>
                  <a:pt x="542" y="3358"/>
                </a:lnTo>
                <a:lnTo>
                  <a:pt x="547" y="3364"/>
                </a:lnTo>
                <a:lnTo>
                  <a:pt x="553" y="3369"/>
                </a:lnTo>
                <a:lnTo>
                  <a:pt x="560" y="3374"/>
                </a:lnTo>
                <a:lnTo>
                  <a:pt x="569" y="3378"/>
                </a:lnTo>
                <a:lnTo>
                  <a:pt x="579" y="3381"/>
                </a:lnTo>
                <a:lnTo>
                  <a:pt x="589" y="3384"/>
                </a:lnTo>
                <a:lnTo>
                  <a:pt x="599" y="3386"/>
                </a:lnTo>
                <a:lnTo>
                  <a:pt x="611" y="3388"/>
                </a:lnTo>
                <a:lnTo>
                  <a:pt x="635" y="3391"/>
                </a:lnTo>
                <a:lnTo>
                  <a:pt x="662" y="3391"/>
                </a:lnTo>
                <a:lnTo>
                  <a:pt x="689" y="3388"/>
                </a:lnTo>
                <a:lnTo>
                  <a:pt x="715" y="3385"/>
                </a:lnTo>
                <a:lnTo>
                  <a:pt x="741" y="3382"/>
                </a:lnTo>
                <a:lnTo>
                  <a:pt x="764" y="3377"/>
                </a:lnTo>
                <a:lnTo>
                  <a:pt x="786" y="3372"/>
                </a:lnTo>
                <a:lnTo>
                  <a:pt x="804" y="3366"/>
                </a:lnTo>
                <a:lnTo>
                  <a:pt x="818" y="3361"/>
                </a:lnTo>
                <a:lnTo>
                  <a:pt x="805" y="3370"/>
                </a:lnTo>
                <a:lnTo>
                  <a:pt x="797" y="3378"/>
                </a:lnTo>
                <a:lnTo>
                  <a:pt x="791" y="3386"/>
                </a:lnTo>
                <a:lnTo>
                  <a:pt x="788" y="3393"/>
                </a:lnTo>
                <a:lnTo>
                  <a:pt x="787" y="3397"/>
                </a:lnTo>
                <a:lnTo>
                  <a:pt x="787" y="3400"/>
                </a:lnTo>
                <a:lnTo>
                  <a:pt x="788" y="3402"/>
                </a:lnTo>
                <a:lnTo>
                  <a:pt x="789" y="3405"/>
                </a:lnTo>
                <a:lnTo>
                  <a:pt x="794" y="3410"/>
                </a:lnTo>
                <a:lnTo>
                  <a:pt x="800" y="3414"/>
                </a:lnTo>
                <a:lnTo>
                  <a:pt x="809" y="3418"/>
                </a:lnTo>
                <a:lnTo>
                  <a:pt x="820" y="3421"/>
                </a:lnTo>
                <a:lnTo>
                  <a:pt x="832" y="3424"/>
                </a:lnTo>
                <a:lnTo>
                  <a:pt x="845" y="3426"/>
                </a:lnTo>
                <a:lnTo>
                  <a:pt x="877" y="3428"/>
                </a:lnTo>
                <a:lnTo>
                  <a:pt x="912" y="3429"/>
                </a:lnTo>
                <a:lnTo>
                  <a:pt x="949" y="3429"/>
                </a:lnTo>
                <a:lnTo>
                  <a:pt x="988" y="3427"/>
                </a:lnTo>
                <a:lnTo>
                  <a:pt x="1026" y="3425"/>
                </a:lnTo>
                <a:lnTo>
                  <a:pt x="1063" y="3421"/>
                </a:lnTo>
                <a:lnTo>
                  <a:pt x="1095" y="3417"/>
                </a:lnTo>
                <a:lnTo>
                  <a:pt x="1124" y="3413"/>
                </a:lnTo>
                <a:lnTo>
                  <a:pt x="1147" y="3408"/>
                </a:lnTo>
                <a:lnTo>
                  <a:pt x="1162" y="3404"/>
                </a:lnTo>
                <a:lnTo>
                  <a:pt x="1158" y="3422"/>
                </a:lnTo>
                <a:lnTo>
                  <a:pt x="1157" y="3440"/>
                </a:lnTo>
                <a:lnTo>
                  <a:pt x="1157" y="3454"/>
                </a:lnTo>
                <a:lnTo>
                  <a:pt x="1159" y="3467"/>
                </a:lnTo>
                <a:lnTo>
                  <a:pt x="1162" y="3479"/>
                </a:lnTo>
                <a:lnTo>
                  <a:pt x="1167" y="3488"/>
                </a:lnTo>
                <a:lnTo>
                  <a:pt x="1173" y="3496"/>
                </a:lnTo>
                <a:lnTo>
                  <a:pt x="1181" y="3502"/>
                </a:lnTo>
                <a:lnTo>
                  <a:pt x="1191" y="3507"/>
                </a:lnTo>
                <a:lnTo>
                  <a:pt x="1200" y="3510"/>
                </a:lnTo>
                <a:lnTo>
                  <a:pt x="1211" y="3512"/>
                </a:lnTo>
                <a:lnTo>
                  <a:pt x="1223" y="3513"/>
                </a:lnTo>
                <a:lnTo>
                  <a:pt x="1236" y="3513"/>
                </a:lnTo>
                <a:lnTo>
                  <a:pt x="1249" y="3512"/>
                </a:lnTo>
                <a:lnTo>
                  <a:pt x="1263" y="3510"/>
                </a:lnTo>
                <a:lnTo>
                  <a:pt x="1278" y="3507"/>
                </a:lnTo>
                <a:lnTo>
                  <a:pt x="1292" y="3503"/>
                </a:lnTo>
                <a:lnTo>
                  <a:pt x="1307" y="3499"/>
                </a:lnTo>
                <a:lnTo>
                  <a:pt x="1338" y="3488"/>
                </a:lnTo>
                <a:lnTo>
                  <a:pt x="1368" y="3476"/>
                </a:lnTo>
                <a:lnTo>
                  <a:pt x="1397" y="3462"/>
                </a:lnTo>
                <a:lnTo>
                  <a:pt x="1423" y="3449"/>
                </a:lnTo>
                <a:lnTo>
                  <a:pt x="1447" y="3436"/>
                </a:lnTo>
                <a:lnTo>
                  <a:pt x="1466" y="3423"/>
                </a:lnTo>
                <a:lnTo>
                  <a:pt x="1482" y="3412"/>
                </a:lnTo>
                <a:lnTo>
                  <a:pt x="1483" y="3433"/>
                </a:lnTo>
                <a:lnTo>
                  <a:pt x="1484" y="3452"/>
                </a:lnTo>
                <a:lnTo>
                  <a:pt x="1487" y="3467"/>
                </a:lnTo>
                <a:lnTo>
                  <a:pt x="1491" y="3482"/>
                </a:lnTo>
                <a:lnTo>
                  <a:pt x="1497" y="3493"/>
                </a:lnTo>
                <a:lnTo>
                  <a:pt x="1503" y="3503"/>
                </a:lnTo>
                <a:lnTo>
                  <a:pt x="1510" y="3510"/>
                </a:lnTo>
                <a:lnTo>
                  <a:pt x="1519" y="3517"/>
                </a:lnTo>
                <a:lnTo>
                  <a:pt x="1528" y="3521"/>
                </a:lnTo>
                <a:lnTo>
                  <a:pt x="1538" y="3524"/>
                </a:lnTo>
                <a:lnTo>
                  <a:pt x="1548" y="3525"/>
                </a:lnTo>
                <a:lnTo>
                  <a:pt x="1559" y="3524"/>
                </a:lnTo>
                <a:lnTo>
                  <a:pt x="1572" y="3523"/>
                </a:lnTo>
                <a:lnTo>
                  <a:pt x="1583" y="3520"/>
                </a:lnTo>
                <a:lnTo>
                  <a:pt x="1596" y="3516"/>
                </a:lnTo>
                <a:lnTo>
                  <a:pt x="1609" y="3510"/>
                </a:lnTo>
                <a:lnTo>
                  <a:pt x="1622" y="3504"/>
                </a:lnTo>
                <a:lnTo>
                  <a:pt x="1635" y="3497"/>
                </a:lnTo>
                <a:lnTo>
                  <a:pt x="1662" y="3482"/>
                </a:lnTo>
                <a:lnTo>
                  <a:pt x="1688" y="3464"/>
                </a:lnTo>
                <a:lnTo>
                  <a:pt x="1713" y="3445"/>
                </a:lnTo>
                <a:lnTo>
                  <a:pt x="1737" y="3426"/>
                </a:lnTo>
                <a:lnTo>
                  <a:pt x="1757" y="3407"/>
                </a:lnTo>
                <a:lnTo>
                  <a:pt x="1776" y="3391"/>
                </a:lnTo>
                <a:lnTo>
                  <a:pt x="1791" y="3375"/>
                </a:lnTo>
                <a:lnTo>
                  <a:pt x="1795" y="3391"/>
                </a:lnTo>
                <a:lnTo>
                  <a:pt x="1800" y="3404"/>
                </a:lnTo>
                <a:lnTo>
                  <a:pt x="1806" y="3415"/>
                </a:lnTo>
                <a:lnTo>
                  <a:pt x="1813" y="3425"/>
                </a:lnTo>
                <a:lnTo>
                  <a:pt x="1820" y="3434"/>
                </a:lnTo>
                <a:lnTo>
                  <a:pt x="1828" y="3440"/>
                </a:lnTo>
                <a:lnTo>
                  <a:pt x="1836" y="3445"/>
                </a:lnTo>
                <a:lnTo>
                  <a:pt x="1845" y="3448"/>
                </a:lnTo>
                <a:lnTo>
                  <a:pt x="1855" y="3450"/>
                </a:lnTo>
                <a:lnTo>
                  <a:pt x="1865" y="3450"/>
                </a:lnTo>
                <a:lnTo>
                  <a:pt x="1875" y="3450"/>
                </a:lnTo>
                <a:lnTo>
                  <a:pt x="1886" y="3448"/>
                </a:lnTo>
                <a:lnTo>
                  <a:pt x="1897" y="3445"/>
                </a:lnTo>
                <a:lnTo>
                  <a:pt x="1908" y="3442"/>
                </a:lnTo>
                <a:lnTo>
                  <a:pt x="1919" y="3437"/>
                </a:lnTo>
                <a:lnTo>
                  <a:pt x="1931" y="3431"/>
                </a:lnTo>
                <a:lnTo>
                  <a:pt x="1954" y="3418"/>
                </a:lnTo>
                <a:lnTo>
                  <a:pt x="1978" y="3403"/>
                </a:lnTo>
                <a:lnTo>
                  <a:pt x="2000" y="3386"/>
                </a:lnTo>
                <a:lnTo>
                  <a:pt x="2021" y="3369"/>
                </a:lnTo>
                <a:lnTo>
                  <a:pt x="2041" y="3352"/>
                </a:lnTo>
                <a:lnTo>
                  <a:pt x="2058" y="3335"/>
                </a:lnTo>
                <a:lnTo>
                  <a:pt x="2088" y="3306"/>
                </a:lnTo>
                <a:lnTo>
                  <a:pt x="2092" y="3321"/>
                </a:lnTo>
                <a:lnTo>
                  <a:pt x="2098" y="3333"/>
                </a:lnTo>
                <a:lnTo>
                  <a:pt x="2105" y="3342"/>
                </a:lnTo>
                <a:lnTo>
                  <a:pt x="2112" y="3350"/>
                </a:lnTo>
                <a:lnTo>
                  <a:pt x="2119" y="3355"/>
                </a:lnTo>
                <a:lnTo>
                  <a:pt x="2126" y="3358"/>
                </a:lnTo>
                <a:lnTo>
                  <a:pt x="2134" y="3359"/>
                </a:lnTo>
                <a:lnTo>
                  <a:pt x="2143" y="3359"/>
                </a:lnTo>
                <a:lnTo>
                  <a:pt x="2151" y="3357"/>
                </a:lnTo>
                <a:lnTo>
                  <a:pt x="2160" y="3354"/>
                </a:lnTo>
                <a:lnTo>
                  <a:pt x="2169" y="3348"/>
                </a:lnTo>
                <a:lnTo>
                  <a:pt x="2177" y="3342"/>
                </a:lnTo>
                <a:lnTo>
                  <a:pt x="2187" y="3335"/>
                </a:lnTo>
                <a:lnTo>
                  <a:pt x="2197" y="3327"/>
                </a:lnTo>
                <a:lnTo>
                  <a:pt x="2215" y="3308"/>
                </a:lnTo>
                <a:lnTo>
                  <a:pt x="2234" y="3286"/>
                </a:lnTo>
                <a:lnTo>
                  <a:pt x="2251" y="3263"/>
                </a:lnTo>
                <a:lnTo>
                  <a:pt x="2268" y="3239"/>
                </a:lnTo>
                <a:lnTo>
                  <a:pt x="2283" y="3215"/>
                </a:lnTo>
                <a:lnTo>
                  <a:pt x="2296" y="3193"/>
                </a:lnTo>
                <a:lnTo>
                  <a:pt x="2307" y="3172"/>
                </a:lnTo>
                <a:lnTo>
                  <a:pt x="2317" y="3154"/>
                </a:lnTo>
                <a:lnTo>
                  <a:pt x="2323" y="3140"/>
                </a:lnTo>
                <a:lnTo>
                  <a:pt x="2332" y="3159"/>
                </a:lnTo>
                <a:lnTo>
                  <a:pt x="2341" y="3173"/>
                </a:lnTo>
                <a:lnTo>
                  <a:pt x="2345" y="3179"/>
                </a:lnTo>
                <a:lnTo>
                  <a:pt x="2351" y="3185"/>
                </a:lnTo>
                <a:lnTo>
                  <a:pt x="2356" y="3190"/>
                </a:lnTo>
                <a:lnTo>
                  <a:pt x="2361" y="3193"/>
                </a:lnTo>
                <a:lnTo>
                  <a:pt x="2366" y="3196"/>
                </a:lnTo>
                <a:lnTo>
                  <a:pt x="2372" y="3198"/>
                </a:lnTo>
                <a:lnTo>
                  <a:pt x="2377" y="3200"/>
                </a:lnTo>
                <a:lnTo>
                  <a:pt x="2383" y="3201"/>
                </a:lnTo>
                <a:lnTo>
                  <a:pt x="2388" y="3201"/>
                </a:lnTo>
                <a:lnTo>
                  <a:pt x="2395" y="3201"/>
                </a:lnTo>
                <a:lnTo>
                  <a:pt x="2407" y="3198"/>
                </a:lnTo>
                <a:lnTo>
                  <a:pt x="2419" y="3194"/>
                </a:lnTo>
                <a:lnTo>
                  <a:pt x="2432" y="3188"/>
                </a:lnTo>
                <a:lnTo>
                  <a:pt x="2445" y="3178"/>
                </a:lnTo>
                <a:lnTo>
                  <a:pt x="2458" y="3169"/>
                </a:lnTo>
                <a:lnTo>
                  <a:pt x="2471" y="3157"/>
                </a:lnTo>
                <a:lnTo>
                  <a:pt x="2485" y="3145"/>
                </a:lnTo>
                <a:lnTo>
                  <a:pt x="2512" y="3116"/>
                </a:lnTo>
                <a:lnTo>
                  <a:pt x="2540" y="3085"/>
                </a:lnTo>
                <a:lnTo>
                  <a:pt x="2568" y="3052"/>
                </a:lnTo>
                <a:lnTo>
                  <a:pt x="2594" y="3021"/>
                </a:lnTo>
                <a:lnTo>
                  <a:pt x="2621" y="2990"/>
                </a:lnTo>
                <a:lnTo>
                  <a:pt x="2647" y="2962"/>
                </a:lnTo>
                <a:lnTo>
                  <a:pt x="2658" y="2951"/>
                </a:lnTo>
                <a:lnTo>
                  <a:pt x="2670" y="2940"/>
                </a:lnTo>
                <a:lnTo>
                  <a:pt x="2681" y="2930"/>
                </a:lnTo>
                <a:lnTo>
                  <a:pt x="2693" y="2923"/>
                </a:lnTo>
                <a:lnTo>
                  <a:pt x="2703" y="2917"/>
                </a:lnTo>
                <a:lnTo>
                  <a:pt x="2712" y="2914"/>
                </a:lnTo>
                <a:lnTo>
                  <a:pt x="2790" y="2994"/>
                </a:lnTo>
                <a:lnTo>
                  <a:pt x="2869" y="3072"/>
                </a:lnTo>
                <a:lnTo>
                  <a:pt x="2949" y="3150"/>
                </a:lnTo>
                <a:lnTo>
                  <a:pt x="3030" y="3227"/>
                </a:lnTo>
                <a:lnTo>
                  <a:pt x="3111" y="3302"/>
                </a:lnTo>
                <a:lnTo>
                  <a:pt x="3193" y="3377"/>
                </a:lnTo>
                <a:lnTo>
                  <a:pt x="3276" y="3452"/>
                </a:lnTo>
                <a:lnTo>
                  <a:pt x="3359" y="3526"/>
                </a:lnTo>
                <a:lnTo>
                  <a:pt x="3352" y="3529"/>
                </a:lnTo>
                <a:lnTo>
                  <a:pt x="3343" y="3531"/>
                </a:lnTo>
                <a:lnTo>
                  <a:pt x="3335" y="3532"/>
                </a:lnTo>
                <a:lnTo>
                  <a:pt x="3327" y="3533"/>
                </a:lnTo>
                <a:lnTo>
                  <a:pt x="3319" y="3532"/>
                </a:lnTo>
                <a:lnTo>
                  <a:pt x="3310" y="3532"/>
                </a:lnTo>
                <a:lnTo>
                  <a:pt x="3291" y="3528"/>
                </a:lnTo>
                <a:lnTo>
                  <a:pt x="3272" y="3523"/>
                </a:lnTo>
                <a:lnTo>
                  <a:pt x="3251" y="3516"/>
                </a:lnTo>
                <a:lnTo>
                  <a:pt x="3231" y="3505"/>
                </a:lnTo>
                <a:lnTo>
                  <a:pt x="3209" y="3495"/>
                </a:lnTo>
                <a:lnTo>
                  <a:pt x="3188" y="3483"/>
                </a:lnTo>
                <a:lnTo>
                  <a:pt x="3165" y="3468"/>
                </a:lnTo>
                <a:lnTo>
                  <a:pt x="3119" y="3440"/>
                </a:lnTo>
                <a:lnTo>
                  <a:pt x="3025" y="3376"/>
                </a:lnTo>
                <a:lnTo>
                  <a:pt x="2979" y="3346"/>
                </a:lnTo>
                <a:lnTo>
                  <a:pt x="2956" y="3333"/>
                </a:lnTo>
                <a:lnTo>
                  <a:pt x="2935" y="3321"/>
                </a:lnTo>
                <a:lnTo>
                  <a:pt x="2913" y="3310"/>
                </a:lnTo>
                <a:lnTo>
                  <a:pt x="2892" y="3299"/>
                </a:lnTo>
                <a:lnTo>
                  <a:pt x="2871" y="3291"/>
                </a:lnTo>
                <a:lnTo>
                  <a:pt x="2852" y="3286"/>
                </a:lnTo>
                <a:lnTo>
                  <a:pt x="2833" y="3282"/>
                </a:lnTo>
                <a:lnTo>
                  <a:pt x="2824" y="3281"/>
                </a:lnTo>
                <a:lnTo>
                  <a:pt x="2815" y="3280"/>
                </a:lnTo>
                <a:lnTo>
                  <a:pt x="2806" y="3281"/>
                </a:lnTo>
                <a:lnTo>
                  <a:pt x="2798" y="3282"/>
                </a:lnTo>
                <a:lnTo>
                  <a:pt x="2790" y="3283"/>
                </a:lnTo>
                <a:lnTo>
                  <a:pt x="2783" y="3286"/>
                </a:lnTo>
                <a:lnTo>
                  <a:pt x="2776" y="3289"/>
                </a:lnTo>
                <a:lnTo>
                  <a:pt x="2769" y="3293"/>
                </a:lnTo>
                <a:lnTo>
                  <a:pt x="2761" y="3297"/>
                </a:lnTo>
                <a:lnTo>
                  <a:pt x="2755" y="3303"/>
                </a:lnTo>
                <a:lnTo>
                  <a:pt x="2749" y="3310"/>
                </a:lnTo>
                <a:lnTo>
                  <a:pt x="2744" y="3317"/>
                </a:lnTo>
                <a:lnTo>
                  <a:pt x="2739" y="3326"/>
                </a:lnTo>
                <a:lnTo>
                  <a:pt x="2734" y="3335"/>
                </a:lnTo>
                <a:lnTo>
                  <a:pt x="2699" y="3315"/>
                </a:lnTo>
                <a:lnTo>
                  <a:pt x="2678" y="3303"/>
                </a:lnTo>
                <a:lnTo>
                  <a:pt x="2657" y="3293"/>
                </a:lnTo>
                <a:lnTo>
                  <a:pt x="2634" y="3282"/>
                </a:lnTo>
                <a:lnTo>
                  <a:pt x="2612" y="3273"/>
                </a:lnTo>
                <a:lnTo>
                  <a:pt x="2589" y="3264"/>
                </a:lnTo>
                <a:lnTo>
                  <a:pt x="2567" y="3258"/>
                </a:lnTo>
                <a:lnTo>
                  <a:pt x="2556" y="3256"/>
                </a:lnTo>
                <a:lnTo>
                  <a:pt x="2546" y="3254"/>
                </a:lnTo>
                <a:lnTo>
                  <a:pt x="2536" y="3254"/>
                </a:lnTo>
                <a:lnTo>
                  <a:pt x="2526" y="3254"/>
                </a:lnTo>
                <a:lnTo>
                  <a:pt x="2516" y="3255"/>
                </a:lnTo>
                <a:lnTo>
                  <a:pt x="2508" y="3257"/>
                </a:lnTo>
                <a:lnTo>
                  <a:pt x="2500" y="3260"/>
                </a:lnTo>
                <a:lnTo>
                  <a:pt x="2493" y="3263"/>
                </a:lnTo>
                <a:lnTo>
                  <a:pt x="2486" y="3270"/>
                </a:lnTo>
                <a:lnTo>
                  <a:pt x="2480" y="3276"/>
                </a:lnTo>
                <a:lnTo>
                  <a:pt x="2474" y="3283"/>
                </a:lnTo>
                <a:lnTo>
                  <a:pt x="2470" y="3292"/>
                </a:lnTo>
                <a:lnTo>
                  <a:pt x="2466" y="3302"/>
                </a:lnTo>
                <a:lnTo>
                  <a:pt x="2464" y="3314"/>
                </a:lnTo>
                <a:lnTo>
                  <a:pt x="2462" y="3327"/>
                </a:lnTo>
                <a:lnTo>
                  <a:pt x="2462" y="3342"/>
                </a:lnTo>
                <a:lnTo>
                  <a:pt x="2449" y="3335"/>
                </a:lnTo>
                <a:lnTo>
                  <a:pt x="2434" y="3329"/>
                </a:lnTo>
                <a:lnTo>
                  <a:pt x="2417" y="3323"/>
                </a:lnTo>
                <a:lnTo>
                  <a:pt x="2400" y="3318"/>
                </a:lnTo>
                <a:lnTo>
                  <a:pt x="2382" y="3314"/>
                </a:lnTo>
                <a:lnTo>
                  <a:pt x="2364" y="3312"/>
                </a:lnTo>
                <a:lnTo>
                  <a:pt x="2346" y="3311"/>
                </a:lnTo>
                <a:lnTo>
                  <a:pt x="2330" y="3312"/>
                </a:lnTo>
                <a:lnTo>
                  <a:pt x="2315" y="3314"/>
                </a:lnTo>
                <a:lnTo>
                  <a:pt x="2307" y="3316"/>
                </a:lnTo>
                <a:lnTo>
                  <a:pt x="2300" y="3319"/>
                </a:lnTo>
                <a:lnTo>
                  <a:pt x="2294" y="3322"/>
                </a:lnTo>
                <a:lnTo>
                  <a:pt x="2288" y="3326"/>
                </a:lnTo>
                <a:lnTo>
                  <a:pt x="2283" y="3330"/>
                </a:lnTo>
                <a:lnTo>
                  <a:pt x="2279" y="3335"/>
                </a:lnTo>
                <a:lnTo>
                  <a:pt x="2275" y="3340"/>
                </a:lnTo>
                <a:lnTo>
                  <a:pt x="2272" y="3347"/>
                </a:lnTo>
                <a:lnTo>
                  <a:pt x="2270" y="3355"/>
                </a:lnTo>
                <a:lnTo>
                  <a:pt x="2269" y="3362"/>
                </a:lnTo>
                <a:lnTo>
                  <a:pt x="2269" y="3371"/>
                </a:lnTo>
                <a:lnTo>
                  <a:pt x="2269" y="3380"/>
                </a:lnTo>
                <a:lnTo>
                  <a:pt x="2271" y="3391"/>
                </a:lnTo>
                <a:lnTo>
                  <a:pt x="2274" y="3402"/>
                </a:lnTo>
                <a:lnTo>
                  <a:pt x="2263" y="3398"/>
                </a:lnTo>
                <a:lnTo>
                  <a:pt x="2253" y="3395"/>
                </a:lnTo>
                <a:lnTo>
                  <a:pt x="2241" y="3393"/>
                </a:lnTo>
                <a:lnTo>
                  <a:pt x="2229" y="3392"/>
                </a:lnTo>
                <a:lnTo>
                  <a:pt x="2215" y="3392"/>
                </a:lnTo>
                <a:lnTo>
                  <a:pt x="2201" y="3392"/>
                </a:lnTo>
                <a:lnTo>
                  <a:pt x="2187" y="3393"/>
                </a:lnTo>
                <a:lnTo>
                  <a:pt x="2172" y="3394"/>
                </a:lnTo>
                <a:lnTo>
                  <a:pt x="2141" y="3399"/>
                </a:lnTo>
                <a:lnTo>
                  <a:pt x="2112" y="3406"/>
                </a:lnTo>
                <a:lnTo>
                  <a:pt x="2082" y="3415"/>
                </a:lnTo>
                <a:lnTo>
                  <a:pt x="2069" y="3420"/>
                </a:lnTo>
                <a:lnTo>
                  <a:pt x="2055" y="3426"/>
                </a:lnTo>
                <a:lnTo>
                  <a:pt x="2042" y="3433"/>
                </a:lnTo>
                <a:lnTo>
                  <a:pt x="2031" y="3439"/>
                </a:lnTo>
                <a:lnTo>
                  <a:pt x="2021" y="3446"/>
                </a:lnTo>
                <a:lnTo>
                  <a:pt x="2011" y="3453"/>
                </a:lnTo>
                <a:lnTo>
                  <a:pt x="2003" y="3460"/>
                </a:lnTo>
                <a:lnTo>
                  <a:pt x="1996" y="3468"/>
                </a:lnTo>
                <a:lnTo>
                  <a:pt x="1991" y="3476"/>
                </a:lnTo>
                <a:lnTo>
                  <a:pt x="1987" y="3484"/>
                </a:lnTo>
                <a:lnTo>
                  <a:pt x="1986" y="3493"/>
                </a:lnTo>
                <a:lnTo>
                  <a:pt x="1986" y="3501"/>
                </a:lnTo>
                <a:lnTo>
                  <a:pt x="1988" y="3510"/>
                </a:lnTo>
                <a:lnTo>
                  <a:pt x="1992" y="3519"/>
                </a:lnTo>
                <a:lnTo>
                  <a:pt x="1999" y="3528"/>
                </a:lnTo>
                <a:lnTo>
                  <a:pt x="2007" y="3537"/>
                </a:lnTo>
                <a:lnTo>
                  <a:pt x="2020" y="3546"/>
                </a:lnTo>
                <a:lnTo>
                  <a:pt x="2034" y="3554"/>
                </a:lnTo>
                <a:lnTo>
                  <a:pt x="2013" y="3551"/>
                </a:lnTo>
                <a:lnTo>
                  <a:pt x="1992" y="3550"/>
                </a:lnTo>
                <a:lnTo>
                  <a:pt x="1971" y="3551"/>
                </a:lnTo>
                <a:lnTo>
                  <a:pt x="1950" y="3553"/>
                </a:lnTo>
                <a:lnTo>
                  <a:pt x="1928" y="3559"/>
                </a:lnTo>
                <a:lnTo>
                  <a:pt x="1908" y="3565"/>
                </a:lnTo>
                <a:lnTo>
                  <a:pt x="1887" y="3574"/>
                </a:lnTo>
                <a:lnTo>
                  <a:pt x="1869" y="3583"/>
                </a:lnTo>
                <a:lnTo>
                  <a:pt x="1850" y="3595"/>
                </a:lnTo>
                <a:lnTo>
                  <a:pt x="1835" y="3609"/>
                </a:lnTo>
                <a:lnTo>
                  <a:pt x="1828" y="3616"/>
                </a:lnTo>
                <a:lnTo>
                  <a:pt x="1821" y="3623"/>
                </a:lnTo>
                <a:lnTo>
                  <a:pt x="1815" y="3631"/>
                </a:lnTo>
                <a:lnTo>
                  <a:pt x="1809" y="3639"/>
                </a:lnTo>
                <a:lnTo>
                  <a:pt x="1804" y="3648"/>
                </a:lnTo>
                <a:lnTo>
                  <a:pt x="1800" y="3657"/>
                </a:lnTo>
                <a:lnTo>
                  <a:pt x="1796" y="3666"/>
                </a:lnTo>
                <a:lnTo>
                  <a:pt x="1794" y="3675"/>
                </a:lnTo>
                <a:lnTo>
                  <a:pt x="1792" y="3685"/>
                </a:lnTo>
                <a:lnTo>
                  <a:pt x="1790" y="3695"/>
                </a:lnTo>
                <a:lnTo>
                  <a:pt x="1790" y="3705"/>
                </a:lnTo>
                <a:lnTo>
                  <a:pt x="1790" y="3716"/>
                </a:lnTo>
                <a:lnTo>
                  <a:pt x="1772" y="3718"/>
                </a:lnTo>
                <a:lnTo>
                  <a:pt x="1749" y="3722"/>
                </a:lnTo>
                <a:lnTo>
                  <a:pt x="1725" y="3729"/>
                </a:lnTo>
                <a:lnTo>
                  <a:pt x="1701" y="3736"/>
                </a:lnTo>
                <a:lnTo>
                  <a:pt x="1676" y="3745"/>
                </a:lnTo>
                <a:lnTo>
                  <a:pt x="1652" y="3755"/>
                </a:lnTo>
                <a:lnTo>
                  <a:pt x="1629" y="3768"/>
                </a:lnTo>
                <a:lnTo>
                  <a:pt x="1608" y="3781"/>
                </a:lnTo>
                <a:lnTo>
                  <a:pt x="1598" y="3788"/>
                </a:lnTo>
                <a:lnTo>
                  <a:pt x="1589" y="3795"/>
                </a:lnTo>
                <a:lnTo>
                  <a:pt x="1582" y="3803"/>
                </a:lnTo>
                <a:lnTo>
                  <a:pt x="1575" y="3811"/>
                </a:lnTo>
                <a:lnTo>
                  <a:pt x="1569" y="3819"/>
                </a:lnTo>
                <a:lnTo>
                  <a:pt x="1565" y="3827"/>
                </a:lnTo>
                <a:lnTo>
                  <a:pt x="1562" y="3836"/>
                </a:lnTo>
                <a:lnTo>
                  <a:pt x="1559" y="3844"/>
                </a:lnTo>
                <a:lnTo>
                  <a:pt x="1558" y="3854"/>
                </a:lnTo>
                <a:lnTo>
                  <a:pt x="1561" y="3863"/>
                </a:lnTo>
                <a:lnTo>
                  <a:pt x="1563" y="3872"/>
                </a:lnTo>
                <a:lnTo>
                  <a:pt x="1568" y="3881"/>
                </a:lnTo>
                <a:lnTo>
                  <a:pt x="1574" y="3892"/>
                </a:lnTo>
                <a:lnTo>
                  <a:pt x="1582" y="3901"/>
                </a:lnTo>
                <a:lnTo>
                  <a:pt x="1592" y="3911"/>
                </a:lnTo>
                <a:lnTo>
                  <a:pt x="1605" y="3921"/>
                </a:lnTo>
                <a:lnTo>
                  <a:pt x="1587" y="3926"/>
                </a:lnTo>
                <a:lnTo>
                  <a:pt x="1568" y="3933"/>
                </a:lnTo>
                <a:lnTo>
                  <a:pt x="1547" y="3941"/>
                </a:lnTo>
                <a:lnTo>
                  <a:pt x="1528" y="3950"/>
                </a:lnTo>
                <a:lnTo>
                  <a:pt x="1508" y="3961"/>
                </a:lnTo>
                <a:lnTo>
                  <a:pt x="1489" y="3972"/>
                </a:lnTo>
                <a:lnTo>
                  <a:pt x="1470" y="3985"/>
                </a:lnTo>
                <a:lnTo>
                  <a:pt x="1453" y="3999"/>
                </a:lnTo>
                <a:lnTo>
                  <a:pt x="1438" y="4013"/>
                </a:lnTo>
                <a:lnTo>
                  <a:pt x="1423" y="4030"/>
                </a:lnTo>
                <a:lnTo>
                  <a:pt x="1418" y="4038"/>
                </a:lnTo>
                <a:lnTo>
                  <a:pt x="1412" y="4046"/>
                </a:lnTo>
                <a:lnTo>
                  <a:pt x="1408" y="4054"/>
                </a:lnTo>
                <a:lnTo>
                  <a:pt x="1404" y="4064"/>
                </a:lnTo>
                <a:lnTo>
                  <a:pt x="1401" y="4072"/>
                </a:lnTo>
                <a:lnTo>
                  <a:pt x="1399" y="4081"/>
                </a:lnTo>
                <a:lnTo>
                  <a:pt x="1398" y="4090"/>
                </a:lnTo>
                <a:lnTo>
                  <a:pt x="1397" y="4101"/>
                </a:lnTo>
                <a:lnTo>
                  <a:pt x="1397" y="4110"/>
                </a:lnTo>
                <a:lnTo>
                  <a:pt x="1399" y="4119"/>
                </a:lnTo>
                <a:lnTo>
                  <a:pt x="1401" y="4129"/>
                </a:lnTo>
                <a:lnTo>
                  <a:pt x="1405" y="4140"/>
                </a:lnTo>
                <a:lnTo>
                  <a:pt x="1396" y="4143"/>
                </a:lnTo>
                <a:lnTo>
                  <a:pt x="1385" y="4147"/>
                </a:lnTo>
                <a:lnTo>
                  <a:pt x="1365" y="4157"/>
                </a:lnTo>
                <a:lnTo>
                  <a:pt x="1344" y="4170"/>
                </a:lnTo>
                <a:lnTo>
                  <a:pt x="1324" y="4186"/>
                </a:lnTo>
                <a:lnTo>
                  <a:pt x="1304" y="4203"/>
                </a:lnTo>
                <a:lnTo>
                  <a:pt x="1286" y="4220"/>
                </a:lnTo>
                <a:lnTo>
                  <a:pt x="1270" y="4240"/>
                </a:lnTo>
                <a:lnTo>
                  <a:pt x="1262" y="4249"/>
                </a:lnTo>
                <a:lnTo>
                  <a:pt x="1256" y="4258"/>
                </a:lnTo>
                <a:lnTo>
                  <a:pt x="1251" y="4268"/>
                </a:lnTo>
                <a:lnTo>
                  <a:pt x="1247" y="4277"/>
                </a:lnTo>
                <a:lnTo>
                  <a:pt x="1244" y="4286"/>
                </a:lnTo>
                <a:lnTo>
                  <a:pt x="1242" y="4294"/>
                </a:lnTo>
                <a:lnTo>
                  <a:pt x="1241" y="4302"/>
                </a:lnTo>
                <a:lnTo>
                  <a:pt x="1241" y="4311"/>
                </a:lnTo>
                <a:lnTo>
                  <a:pt x="1243" y="4318"/>
                </a:lnTo>
                <a:lnTo>
                  <a:pt x="1246" y="4325"/>
                </a:lnTo>
                <a:lnTo>
                  <a:pt x="1251" y="4331"/>
                </a:lnTo>
                <a:lnTo>
                  <a:pt x="1257" y="4336"/>
                </a:lnTo>
                <a:lnTo>
                  <a:pt x="1266" y="4340"/>
                </a:lnTo>
                <a:lnTo>
                  <a:pt x="1276" y="4344"/>
                </a:lnTo>
                <a:lnTo>
                  <a:pt x="1288" y="4348"/>
                </a:lnTo>
                <a:lnTo>
                  <a:pt x="1302" y="4350"/>
                </a:lnTo>
                <a:lnTo>
                  <a:pt x="1318" y="4351"/>
                </a:lnTo>
                <a:lnTo>
                  <a:pt x="1336" y="4351"/>
                </a:lnTo>
                <a:lnTo>
                  <a:pt x="1321" y="4361"/>
                </a:lnTo>
                <a:lnTo>
                  <a:pt x="1308" y="4370"/>
                </a:lnTo>
                <a:lnTo>
                  <a:pt x="1298" y="4380"/>
                </a:lnTo>
                <a:lnTo>
                  <a:pt x="1290" y="4392"/>
                </a:lnTo>
                <a:lnTo>
                  <a:pt x="1285" y="4403"/>
                </a:lnTo>
                <a:lnTo>
                  <a:pt x="1282" y="4413"/>
                </a:lnTo>
                <a:lnTo>
                  <a:pt x="1282" y="4424"/>
                </a:lnTo>
                <a:lnTo>
                  <a:pt x="1283" y="4435"/>
                </a:lnTo>
                <a:lnTo>
                  <a:pt x="1287" y="4445"/>
                </a:lnTo>
                <a:lnTo>
                  <a:pt x="1292" y="4455"/>
                </a:lnTo>
                <a:lnTo>
                  <a:pt x="1300" y="4464"/>
                </a:lnTo>
                <a:lnTo>
                  <a:pt x="1309" y="4473"/>
                </a:lnTo>
                <a:lnTo>
                  <a:pt x="1322" y="4480"/>
                </a:lnTo>
                <a:lnTo>
                  <a:pt x="1335" y="4487"/>
                </a:lnTo>
                <a:lnTo>
                  <a:pt x="1349" y="4492"/>
                </a:lnTo>
                <a:lnTo>
                  <a:pt x="1367" y="4497"/>
                </a:lnTo>
                <a:lnTo>
                  <a:pt x="1387" y="4500"/>
                </a:lnTo>
                <a:lnTo>
                  <a:pt x="1409" y="4503"/>
                </a:lnTo>
                <a:lnTo>
                  <a:pt x="1429" y="4504"/>
                </a:lnTo>
                <a:lnTo>
                  <a:pt x="1451" y="4504"/>
                </a:lnTo>
                <a:lnTo>
                  <a:pt x="1471" y="4504"/>
                </a:lnTo>
                <a:lnTo>
                  <a:pt x="1492" y="4502"/>
                </a:lnTo>
                <a:lnTo>
                  <a:pt x="1512" y="4499"/>
                </a:lnTo>
                <a:lnTo>
                  <a:pt x="1533" y="4495"/>
                </a:lnTo>
                <a:lnTo>
                  <a:pt x="1553" y="4490"/>
                </a:lnTo>
                <a:lnTo>
                  <a:pt x="1574" y="4485"/>
                </a:lnTo>
                <a:lnTo>
                  <a:pt x="1593" y="4478"/>
                </a:lnTo>
                <a:lnTo>
                  <a:pt x="1613" y="4470"/>
                </a:lnTo>
                <a:lnTo>
                  <a:pt x="1632" y="4462"/>
                </a:lnTo>
                <a:lnTo>
                  <a:pt x="1652" y="4454"/>
                </a:lnTo>
                <a:lnTo>
                  <a:pt x="1671" y="4445"/>
                </a:lnTo>
                <a:lnTo>
                  <a:pt x="1690" y="4435"/>
                </a:lnTo>
                <a:lnTo>
                  <a:pt x="1692" y="4457"/>
                </a:lnTo>
                <a:lnTo>
                  <a:pt x="1696" y="4476"/>
                </a:lnTo>
                <a:lnTo>
                  <a:pt x="1702" y="4491"/>
                </a:lnTo>
                <a:lnTo>
                  <a:pt x="1705" y="4498"/>
                </a:lnTo>
                <a:lnTo>
                  <a:pt x="1708" y="4504"/>
                </a:lnTo>
                <a:lnTo>
                  <a:pt x="1712" y="4509"/>
                </a:lnTo>
                <a:lnTo>
                  <a:pt x="1716" y="4515"/>
                </a:lnTo>
                <a:lnTo>
                  <a:pt x="1721" y="4519"/>
                </a:lnTo>
                <a:lnTo>
                  <a:pt x="1727" y="4523"/>
                </a:lnTo>
                <a:lnTo>
                  <a:pt x="1732" y="4525"/>
                </a:lnTo>
                <a:lnTo>
                  <a:pt x="1737" y="4528"/>
                </a:lnTo>
                <a:lnTo>
                  <a:pt x="1748" y="4531"/>
                </a:lnTo>
                <a:lnTo>
                  <a:pt x="1761" y="4532"/>
                </a:lnTo>
                <a:lnTo>
                  <a:pt x="1775" y="4532"/>
                </a:lnTo>
                <a:lnTo>
                  <a:pt x="1788" y="4530"/>
                </a:lnTo>
                <a:lnTo>
                  <a:pt x="1803" y="4527"/>
                </a:lnTo>
                <a:lnTo>
                  <a:pt x="1818" y="4522"/>
                </a:lnTo>
                <a:lnTo>
                  <a:pt x="1834" y="4516"/>
                </a:lnTo>
                <a:lnTo>
                  <a:pt x="1866" y="4502"/>
                </a:lnTo>
                <a:lnTo>
                  <a:pt x="1899" y="4486"/>
                </a:lnTo>
                <a:lnTo>
                  <a:pt x="1930" y="4469"/>
                </a:lnTo>
                <a:lnTo>
                  <a:pt x="1962" y="4453"/>
                </a:lnTo>
                <a:lnTo>
                  <a:pt x="1991" y="4439"/>
                </a:lnTo>
                <a:lnTo>
                  <a:pt x="2005" y="4434"/>
                </a:lnTo>
                <a:lnTo>
                  <a:pt x="2018" y="4428"/>
                </a:lnTo>
                <a:lnTo>
                  <a:pt x="2030" y="4425"/>
                </a:lnTo>
                <a:lnTo>
                  <a:pt x="2041" y="4423"/>
                </a:lnTo>
                <a:lnTo>
                  <a:pt x="2050" y="4423"/>
                </a:lnTo>
                <a:lnTo>
                  <a:pt x="2060" y="4424"/>
                </a:lnTo>
                <a:lnTo>
                  <a:pt x="2064" y="4426"/>
                </a:lnTo>
                <a:lnTo>
                  <a:pt x="2067" y="4428"/>
                </a:lnTo>
                <a:lnTo>
                  <a:pt x="2070" y="4430"/>
                </a:lnTo>
                <a:lnTo>
                  <a:pt x="2073" y="4434"/>
                </a:lnTo>
                <a:lnTo>
                  <a:pt x="2080" y="4441"/>
                </a:lnTo>
                <a:lnTo>
                  <a:pt x="2087" y="4447"/>
                </a:lnTo>
                <a:lnTo>
                  <a:pt x="2095" y="4452"/>
                </a:lnTo>
                <a:lnTo>
                  <a:pt x="2104" y="4456"/>
                </a:lnTo>
                <a:lnTo>
                  <a:pt x="2113" y="4459"/>
                </a:lnTo>
                <a:lnTo>
                  <a:pt x="2123" y="4460"/>
                </a:lnTo>
                <a:lnTo>
                  <a:pt x="2133" y="4461"/>
                </a:lnTo>
                <a:lnTo>
                  <a:pt x="2145" y="4461"/>
                </a:lnTo>
                <a:lnTo>
                  <a:pt x="2155" y="4461"/>
                </a:lnTo>
                <a:lnTo>
                  <a:pt x="2167" y="4459"/>
                </a:lnTo>
                <a:lnTo>
                  <a:pt x="2191" y="4454"/>
                </a:lnTo>
                <a:lnTo>
                  <a:pt x="2215" y="4447"/>
                </a:lnTo>
                <a:lnTo>
                  <a:pt x="2240" y="4437"/>
                </a:lnTo>
                <a:lnTo>
                  <a:pt x="2264" y="4426"/>
                </a:lnTo>
                <a:lnTo>
                  <a:pt x="2289" y="4414"/>
                </a:lnTo>
                <a:lnTo>
                  <a:pt x="2313" y="4402"/>
                </a:lnTo>
                <a:lnTo>
                  <a:pt x="2335" y="4390"/>
                </a:lnTo>
                <a:lnTo>
                  <a:pt x="2375" y="4367"/>
                </a:lnTo>
                <a:lnTo>
                  <a:pt x="2407" y="4351"/>
                </a:lnTo>
                <a:lnTo>
                  <a:pt x="2407" y="4367"/>
                </a:lnTo>
                <a:lnTo>
                  <a:pt x="2409" y="4380"/>
                </a:lnTo>
                <a:lnTo>
                  <a:pt x="2411" y="4386"/>
                </a:lnTo>
                <a:lnTo>
                  <a:pt x="2413" y="4392"/>
                </a:lnTo>
                <a:lnTo>
                  <a:pt x="2415" y="4397"/>
                </a:lnTo>
                <a:lnTo>
                  <a:pt x="2419" y="4401"/>
                </a:lnTo>
                <a:lnTo>
                  <a:pt x="2422" y="4404"/>
                </a:lnTo>
                <a:lnTo>
                  <a:pt x="2426" y="4407"/>
                </a:lnTo>
                <a:lnTo>
                  <a:pt x="2430" y="4409"/>
                </a:lnTo>
                <a:lnTo>
                  <a:pt x="2436" y="4411"/>
                </a:lnTo>
                <a:lnTo>
                  <a:pt x="2446" y="4413"/>
                </a:lnTo>
                <a:lnTo>
                  <a:pt x="2457" y="4414"/>
                </a:lnTo>
                <a:lnTo>
                  <a:pt x="2469" y="4413"/>
                </a:lnTo>
                <a:lnTo>
                  <a:pt x="2484" y="4410"/>
                </a:lnTo>
                <a:lnTo>
                  <a:pt x="2498" y="4406"/>
                </a:lnTo>
                <a:lnTo>
                  <a:pt x="2513" y="4401"/>
                </a:lnTo>
                <a:lnTo>
                  <a:pt x="2530" y="4394"/>
                </a:lnTo>
                <a:lnTo>
                  <a:pt x="2546" y="4385"/>
                </a:lnTo>
                <a:lnTo>
                  <a:pt x="2581" y="4367"/>
                </a:lnTo>
                <a:lnTo>
                  <a:pt x="2616" y="4346"/>
                </a:lnTo>
                <a:lnTo>
                  <a:pt x="2651" y="4324"/>
                </a:lnTo>
                <a:lnTo>
                  <a:pt x="2685" y="4301"/>
                </a:lnTo>
                <a:lnTo>
                  <a:pt x="2716" y="4279"/>
                </a:lnTo>
                <a:lnTo>
                  <a:pt x="2769" y="4240"/>
                </a:lnTo>
                <a:lnTo>
                  <a:pt x="2800" y="4216"/>
                </a:lnTo>
                <a:lnTo>
                  <a:pt x="2799" y="4241"/>
                </a:lnTo>
                <a:lnTo>
                  <a:pt x="2800" y="4260"/>
                </a:lnTo>
                <a:lnTo>
                  <a:pt x="2802" y="4270"/>
                </a:lnTo>
                <a:lnTo>
                  <a:pt x="2803" y="4277"/>
                </a:lnTo>
                <a:lnTo>
                  <a:pt x="2806" y="4284"/>
                </a:lnTo>
                <a:lnTo>
                  <a:pt x="2810" y="4289"/>
                </a:lnTo>
                <a:lnTo>
                  <a:pt x="2813" y="4294"/>
                </a:lnTo>
                <a:lnTo>
                  <a:pt x="2816" y="4298"/>
                </a:lnTo>
                <a:lnTo>
                  <a:pt x="2821" y="4301"/>
                </a:lnTo>
                <a:lnTo>
                  <a:pt x="2825" y="4303"/>
                </a:lnTo>
                <a:lnTo>
                  <a:pt x="2830" y="4304"/>
                </a:lnTo>
                <a:lnTo>
                  <a:pt x="2835" y="4305"/>
                </a:lnTo>
                <a:lnTo>
                  <a:pt x="2841" y="4305"/>
                </a:lnTo>
                <a:lnTo>
                  <a:pt x="2846" y="4304"/>
                </a:lnTo>
                <a:lnTo>
                  <a:pt x="2860" y="4301"/>
                </a:lnTo>
                <a:lnTo>
                  <a:pt x="2874" y="4295"/>
                </a:lnTo>
                <a:lnTo>
                  <a:pt x="2888" y="4286"/>
                </a:lnTo>
                <a:lnTo>
                  <a:pt x="2905" y="4276"/>
                </a:lnTo>
                <a:lnTo>
                  <a:pt x="2921" y="4263"/>
                </a:lnTo>
                <a:lnTo>
                  <a:pt x="2939" y="4249"/>
                </a:lnTo>
                <a:lnTo>
                  <a:pt x="2956" y="4234"/>
                </a:lnTo>
                <a:lnTo>
                  <a:pt x="2975" y="4217"/>
                </a:lnTo>
                <a:lnTo>
                  <a:pt x="3010" y="4180"/>
                </a:lnTo>
                <a:lnTo>
                  <a:pt x="3046" y="4142"/>
                </a:lnTo>
                <a:lnTo>
                  <a:pt x="3081" y="4102"/>
                </a:lnTo>
                <a:lnTo>
                  <a:pt x="3113" y="4063"/>
                </a:lnTo>
                <a:lnTo>
                  <a:pt x="3142" y="4026"/>
                </a:lnTo>
                <a:lnTo>
                  <a:pt x="3165" y="3994"/>
                </a:lnTo>
                <a:lnTo>
                  <a:pt x="3183" y="3967"/>
                </a:lnTo>
                <a:lnTo>
                  <a:pt x="3194" y="3949"/>
                </a:lnTo>
                <a:lnTo>
                  <a:pt x="3205" y="3962"/>
                </a:lnTo>
                <a:lnTo>
                  <a:pt x="3216" y="3971"/>
                </a:lnTo>
                <a:lnTo>
                  <a:pt x="3227" y="3979"/>
                </a:lnTo>
                <a:lnTo>
                  <a:pt x="3237" y="3983"/>
                </a:lnTo>
                <a:lnTo>
                  <a:pt x="3246" y="3985"/>
                </a:lnTo>
                <a:lnTo>
                  <a:pt x="3255" y="3984"/>
                </a:lnTo>
                <a:lnTo>
                  <a:pt x="3264" y="3981"/>
                </a:lnTo>
                <a:lnTo>
                  <a:pt x="3273" y="3976"/>
                </a:lnTo>
                <a:lnTo>
                  <a:pt x="3281" y="3968"/>
                </a:lnTo>
                <a:lnTo>
                  <a:pt x="3289" y="3959"/>
                </a:lnTo>
                <a:lnTo>
                  <a:pt x="3297" y="3949"/>
                </a:lnTo>
                <a:lnTo>
                  <a:pt x="3304" y="3937"/>
                </a:lnTo>
                <a:lnTo>
                  <a:pt x="3312" y="3923"/>
                </a:lnTo>
                <a:lnTo>
                  <a:pt x="3319" y="3909"/>
                </a:lnTo>
                <a:lnTo>
                  <a:pt x="3332" y="3878"/>
                </a:lnTo>
                <a:lnTo>
                  <a:pt x="3345" y="3844"/>
                </a:lnTo>
                <a:lnTo>
                  <a:pt x="3359" y="3810"/>
                </a:lnTo>
                <a:lnTo>
                  <a:pt x="3371" y="3775"/>
                </a:lnTo>
                <a:lnTo>
                  <a:pt x="3384" y="3742"/>
                </a:lnTo>
                <a:lnTo>
                  <a:pt x="3397" y="3712"/>
                </a:lnTo>
                <a:lnTo>
                  <a:pt x="3404" y="3699"/>
                </a:lnTo>
                <a:lnTo>
                  <a:pt x="3411" y="3687"/>
                </a:lnTo>
                <a:lnTo>
                  <a:pt x="3418" y="3676"/>
                </a:lnTo>
                <a:lnTo>
                  <a:pt x="3425" y="3667"/>
                </a:lnTo>
                <a:lnTo>
                  <a:pt x="3433" y="3660"/>
                </a:lnTo>
                <a:lnTo>
                  <a:pt x="3440" y="3655"/>
                </a:lnTo>
                <a:lnTo>
                  <a:pt x="3445" y="3653"/>
                </a:lnTo>
                <a:lnTo>
                  <a:pt x="3450" y="3651"/>
                </a:lnTo>
                <a:lnTo>
                  <a:pt x="3456" y="3651"/>
                </a:lnTo>
                <a:lnTo>
                  <a:pt x="3462" y="3651"/>
                </a:lnTo>
                <a:lnTo>
                  <a:pt x="3477" y="3653"/>
                </a:lnTo>
                <a:lnTo>
                  <a:pt x="3492" y="3657"/>
                </a:lnTo>
                <a:lnTo>
                  <a:pt x="3509" y="3664"/>
                </a:lnTo>
                <a:lnTo>
                  <a:pt x="3528" y="3673"/>
                </a:lnTo>
                <a:lnTo>
                  <a:pt x="3548" y="3685"/>
                </a:lnTo>
                <a:lnTo>
                  <a:pt x="3569" y="3697"/>
                </a:lnTo>
                <a:lnTo>
                  <a:pt x="3591" y="3712"/>
                </a:lnTo>
                <a:lnTo>
                  <a:pt x="3615" y="3729"/>
                </a:lnTo>
                <a:lnTo>
                  <a:pt x="3664" y="3764"/>
                </a:lnTo>
                <a:lnTo>
                  <a:pt x="3715" y="3805"/>
                </a:lnTo>
                <a:lnTo>
                  <a:pt x="3768" y="3849"/>
                </a:lnTo>
                <a:lnTo>
                  <a:pt x="3820" y="3895"/>
                </a:lnTo>
                <a:lnTo>
                  <a:pt x="3871" y="3940"/>
                </a:lnTo>
                <a:lnTo>
                  <a:pt x="3966" y="4026"/>
                </a:lnTo>
                <a:lnTo>
                  <a:pt x="4045" y="4097"/>
                </a:lnTo>
                <a:lnTo>
                  <a:pt x="4076" y="4124"/>
                </a:lnTo>
                <a:lnTo>
                  <a:pt x="4100" y="4144"/>
                </a:lnTo>
                <a:lnTo>
                  <a:pt x="4091" y="4141"/>
                </a:lnTo>
                <a:lnTo>
                  <a:pt x="4081" y="4135"/>
                </a:lnTo>
                <a:lnTo>
                  <a:pt x="4054" y="4121"/>
                </a:lnTo>
                <a:lnTo>
                  <a:pt x="3984" y="4078"/>
                </a:lnTo>
                <a:lnTo>
                  <a:pt x="3941" y="4052"/>
                </a:lnTo>
                <a:lnTo>
                  <a:pt x="3896" y="4026"/>
                </a:lnTo>
                <a:lnTo>
                  <a:pt x="3849" y="4000"/>
                </a:lnTo>
                <a:lnTo>
                  <a:pt x="3802" y="3976"/>
                </a:lnTo>
                <a:lnTo>
                  <a:pt x="3779" y="3964"/>
                </a:lnTo>
                <a:lnTo>
                  <a:pt x="3756" y="3954"/>
                </a:lnTo>
                <a:lnTo>
                  <a:pt x="3735" y="3946"/>
                </a:lnTo>
                <a:lnTo>
                  <a:pt x="3714" y="3938"/>
                </a:lnTo>
                <a:lnTo>
                  <a:pt x="3695" y="3932"/>
                </a:lnTo>
                <a:lnTo>
                  <a:pt x="3676" y="3927"/>
                </a:lnTo>
                <a:lnTo>
                  <a:pt x="3659" y="3924"/>
                </a:lnTo>
                <a:lnTo>
                  <a:pt x="3644" y="3923"/>
                </a:lnTo>
                <a:lnTo>
                  <a:pt x="3630" y="3924"/>
                </a:lnTo>
                <a:lnTo>
                  <a:pt x="3624" y="3926"/>
                </a:lnTo>
                <a:lnTo>
                  <a:pt x="3618" y="3928"/>
                </a:lnTo>
                <a:lnTo>
                  <a:pt x="3613" y="3930"/>
                </a:lnTo>
                <a:lnTo>
                  <a:pt x="3609" y="3934"/>
                </a:lnTo>
                <a:lnTo>
                  <a:pt x="3605" y="3938"/>
                </a:lnTo>
                <a:lnTo>
                  <a:pt x="3601" y="3943"/>
                </a:lnTo>
                <a:lnTo>
                  <a:pt x="3599" y="3948"/>
                </a:lnTo>
                <a:lnTo>
                  <a:pt x="3595" y="3954"/>
                </a:lnTo>
                <a:lnTo>
                  <a:pt x="3594" y="3961"/>
                </a:lnTo>
                <a:lnTo>
                  <a:pt x="3593" y="3968"/>
                </a:lnTo>
                <a:lnTo>
                  <a:pt x="3593" y="3977"/>
                </a:lnTo>
                <a:lnTo>
                  <a:pt x="3593" y="3986"/>
                </a:lnTo>
                <a:lnTo>
                  <a:pt x="3595" y="3996"/>
                </a:lnTo>
                <a:lnTo>
                  <a:pt x="3596" y="4006"/>
                </a:lnTo>
                <a:lnTo>
                  <a:pt x="3565" y="4000"/>
                </a:lnTo>
                <a:lnTo>
                  <a:pt x="3547" y="3997"/>
                </a:lnTo>
                <a:lnTo>
                  <a:pt x="3530" y="3995"/>
                </a:lnTo>
                <a:lnTo>
                  <a:pt x="3512" y="3993"/>
                </a:lnTo>
                <a:lnTo>
                  <a:pt x="3495" y="3993"/>
                </a:lnTo>
                <a:lnTo>
                  <a:pt x="3479" y="3994"/>
                </a:lnTo>
                <a:lnTo>
                  <a:pt x="3463" y="3996"/>
                </a:lnTo>
                <a:lnTo>
                  <a:pt x="3450" y="3999"/>
                </a:lnTo>
                <a:lnTo>
                  <a:pt x="3444" y="4002"/>
                </a:lnTo>
                <a:lnTo>
                  <a:pt x="3439" y="4004"/>
                </a:lnTo>
                <a:lnTo>
                  <a:pt x="3434" y="4008"/>
                </a:lnTo>
                <a:lnTo>
                  <a:pt x="3429" y="4012"/>
                </a:lnTo>
                <a:lnTo>
                  <a:pt x="3426" y="4017"/>
                </a:lnTo>
                <a:lnTo>
                  <a:pt x="3423" y="4022"/>
                </a:lnTo>
                <a:lnTo>
                  <a:pt x="3421" y="4027"/>
                </a:lnTo>
                <a:lnTo>
                  <a:pt x="3420" y="4033"/>
                </a:lnTo>
                <a:lnTo>
                  <a:pt x="3420" y="4040"/>
                </a:lnTo>
                <a:lnTo>
                  <a:pt x="3421" y="4047"/>
                </a:lnTo>
                <a:lnTo>
                  <a:pt x="3423" y="4054"/>
                </a:lnTo>
                <a:lnTo>
                  <a:pt x="3426" y="4064"/>
                </a:lnTo>
                <a:lnTo>
                  <a:pt x="3430" y="4073"/>
                </a:lnTo>
                <a:lnTo>
                  <a:pt x="3436" y="4083"/>
                </a:lnTo>
                <a:lnTo>
                  <a:pt x="3426" y="4080"/>
                </a:lnTo>
                <a:lnTo>
                  <a:pt x="3416" y="4078"/>
                </a:lnTo>
                <a:lnTo>
                  <a:pt x="3405" y="4076"/>
                </a:lnTo>
                <a:lnTo>
                  <a:pt x="3393" y="4074"/>
                </a:lnTo>
                <a:lnTo>
                  <a:pt x="3365" y="4073"/>
                </a:lnTo>
                <a:lnTo>
                  <a:pt x="3335" y="4074"/>
                </a:lnTo>
                <a:lnTo>
                  <a:pt x="3304" y="4077"/>
                </a:lnTo>
                <a:lnTo>
                  <a:pt x="3273" y="4082"/>
                </a:lnTo>
                <a:lnTo>
                  <a:pt x="3243" y="4088"/>
                </a:lnTo>
                <a:lnTo>
                  <a:pt x="3229" y="4092"/>
                </a:lnTo>
                <a:lnTo>
                  <a:pt x="3214" y="4097"/>
                </a:lnTo>
                <a:lnTo>
                  <a:pt x="3201" y="4102"/>
                </a:lnTo>
                <a:lnTo>
                  <a:pt x="3189" y="4108"/>
                </a:lnTo>
                <a:lnTo>
                  <a:pt x="3177" y="4113"/>
                </a:lnTo>
                <a:lnTo>
                  <a:pt x="3167" y="4120"/>
                </a:lnTo>
                <a:lnTo>
                  <a:pt x="3159" y="4126"/>
                </a:lnTo>
                <a:lnTo>
                  <a:pt x="3152" y="4133"/>
                </a:lnTo>
                <a:lnTo>
                  <a:pt x="3146" y="4141"/>
                </a:lnTo>
                <a:lnTo>
                  <a:pt x="3142" y="4149"/>
                </a:lnTo>
                <a:lnTo>
                  <a:pt x="3139" y="4157"/>
                </a:lnTo>
                <a:lnTo>
                  <a:pt x="3138" y="4166"/>
                </a:lnTo>
                <a:lnTo>
                  <a:pt x="3140" y="4175"/>
                </a:lnTo>
                <a:lnTo>
                  <a:pt x="3145" y="4185"/>
                </a:lnTo>
                <a:lnTo>
                  <a:pt x="3151" y="4194"/>
                </a:lnTo>
                <a:lnTo>
                  <a:pt x="3160" y="4204"/>
                </a:lnTo>
                <a:lnTo>
                  <a:pt x="3171" y="4215"/>
                </a:lnTo>
                <a:lnTo>
                  <a:pt x="3186" y="4226"/>
                </a:lnTo>
                <a:lnTo>
                  <a:pt x="3165" y="4224"/>
                </a:lnTo>
                <a:lnTo>
                  <a:pt x="3144" y="4224"/>
                </a:lnTo>
                <a:lnTo>
                  <a:pt x="3122" y="4226"/>
                </a:lnTo>
                <a:lnTo>
                  <a:pt x="3101" y="4231"/>
                </a:lnTo>
                <a:lnTo>
                  <a:pt x="3079" y="4237"/>
                </a:lnTo>
                <a:lnTo>
                  <a:pt x="3059" y="4244"/>
                </a:lnTo>
                <a:lnTo>
                  <a:pt x="3039" y="4254"/>
                </a:lnTo>
                <a:lnTo>
                  <a:pt x="3021" y="4266"/>
                </a:lnTo>
                <a:lnTo>
                  <a:pt x="3004" y="4279"/>
                </a:lnTo>
                <a:lnTo>
                  <a:pt x="2989" y="4293"/>
                </a:lnTo>
                <a:lnTo>
                  <a:pt x="2982" y="4300"/>
                </a:lnTo>
                <a:lnTo>
                  <a:pt x="2976" y="4309"/>
                </a:lnTo>
                <a:lnTo>
                  <a:pt x="2969" y="4317"/>
                </a:lnTo>
                <a:lnTo>
                  <a:pt x="2964" y="4325"/>
                </a:lnTo>
                <a:lnTo>
                  <a:pt x="2960" y="4334"/>
                </a:lnTo>
                <a:lnTo>
                  <a:pt x="2956" y="4343"/>
                </a:lnTo>
                <a:lnTo>
                  <a:pt x="2953" y="4353"/>
                </a:lnTo>
                <a:lnTo>
                  <a:pt x="2951" y="4363"/>
                </a:lnTo>
                <a:lnTo>
                  <a:pt x="2949" y="4373"/>
                </a:lnTo>
                <a:lnTo>
                  <a:pt x="2949" y="4383"/>
                </a:lnTo>
                <a:lnTo>
                  <a:pt x="2949" y="4394"/>
                </a:lnTo>
                <a:lnTo>
                  <a:pt x="2950" y="4404"/>
                </a:lnTo>
                <a:lnTo>
                  <a:pt x="2938" y="4406"/>
                </a:lnTo>
                <a:lnTo>
                  <a:pt x="2923" y="4409"/>
                </a:lnTo>
                <a:lnTo>
                  <a:pt x="2907" y="4413"/>
                </a:lnTo>
                <a:lnTo>
                  <a:pt x="2890" y="4418"/>
                </a:lnTo>
                <a:lnTo>
                  <a:pt x="2872" y="4424"/>
                </a:lnTo>
                <a:lnTo>
                  <a:pt x="2854" y="4432"/>
                </a:lnTo>
                <a:lnTo>
                  <a:pt x="2835" y="4440"/>
                </a:lnTo>
                <a:lnTo>
                  <a:pt x="2817" y="4448"/>
                </a:lnTo>
                <a:lnTo>
                  <a:pt x="2799" y="4457"/>
                </a:lnTo>
                <a:lnTo>
                  <a:pt x="2783" y="4467"/>
                </a:lnTo>
                <a:lnTo>
                  <a:pt x="2768" y="4479"/>
                </a:lnTo>
                <a:lnTo>
                  <a:pt x="2753" y="4491"/>
                </a:lnTo>
                <a:lnTo>
                  <a:pt x="2741" y="4503"/>
                </a:lnTo>
                <a:lnTo>
                  <a:pt x="2732" y="4517"/>
                </a:lnTo>
                <a:lnTo>
                  <a:pt x="2728" y="4523"/>
                </a:lnTo>
                <a:lnTo>
                  <a:pt x="2724" y="4530"/>
                </a:lnTo>
                <a:lnTo>
                  <a:pt x="2722" y="4537"/>
                </a:lnTo>
                <a:lnTo>
                  <a:pt x="2720" y="4544"/>
                </a:lnTo>
                <a:lnTo>
                  <a:pt x="2716" y="4563"/>
                </a:lnTo>
                <a:lnTo>
                  <a:pt x="2711" y="4579"/>
                </a:lnTo>
                <a:lnTo>
                  <a:pt x="2705" y="4593"/>
                </a:lnTo>
                <a:lnTo>
                  <a:pt x="2698" y="4607"/>
                </a:lnTo>
                <a:lnTo>
                  <a:pt x="2690" y="4618"/>
                </a:lnTo>
                <a:lnTo>
                  <a:pt x="2680" y="4628"/>
                </a:lnTo>
                <a:lnTo>
                  <a:pt x="2670" y="4638"/>
                </a:lnTo>
                <a:lnTo>
                  <a:pt x="2659" y="4649"/>
                </a:lnTo>
                <a:lnTo>
                  <a:pt x="2634" y="4667"/>
                </a:lnTo>
                <a:lnTo>
                  <a:pt x="2607" y="4689"/>
                </a:lnTo>
                <a:lnTo>
                  <a:pt x="2592" y="4701"/>
                </a:lnTo>
                <a:lnTo>
                  <a:pt x="2578" y="4715"/>
                </a:lnTo>
                <a:lnTo>
                  <a:pt x="2563" y="4731"/>
                </a:lnTo>
                <a:lnTo>
                  <a:pt x="2547" y="4748"/>
                </a:lnTo>
                <a:lnTo>
                  <a:pt x="2537" y="4760"/>
                </a:lnTo>
                <a:lnTo>
                  <a:pt x="2530" y="4772"/>
                </a:lnTo>
                <a:lnTo>
                  <a:pt x="2525" y="4781"/>
                </a:lnTo>
                <a:lnTo>
                  <a:pt x="2521" y="4789"/>
                </a:lnTo>
                <a:lnTo>
                  <a:pt x="2520" y="4796"/>
                </a:lnTo>
                <a:lnTo>
                  <a:pt x="2519" y="4802"/>
                </a:lnTo>
                <a:lnTo>
                  <a:pt x="2518" y="4814"/>
                </a:lnTo>
                <a:lnTo>
                  <a:pt x="2516" y="4820"/>
                </a:lnTo>
                <a:lnTo>
                  <a:pt x="2515" y="4826"/>
                </a:lnTo>
                <a:lnTo>
                  <a:pt x="2512" y="4833"/>
                </a:lnTo>
                <a:lnTo>
                  <a:pt x="2508" y="4840"/>
                </a:lnTo>
                <a:lnTo>
                  <a:pt x="2502" y="4849"/>
                </a:lnTo>
                <a:lnTo>
                  <a:pt x="2494" y="4859"/>
                </a:lnTo>
                <a:lnTo>
                  <a:pt x="2483" y="4871"/>
                </a:lnTo>
                <a:lnTo>
                  <a:pt x="2468" y="4884"/>
                </a:lnTo>
                <a:lnTo>
                  <a:pt x="2456" y="4896"/>
                </a:lnTo>
                <a:lnTo>
                  <a:pt x="2444" y="4908"/>
                </a:lnTo>
                <a:lnTo>
                  <a:pt x="2431" y="4921"/>
                </a:lnTo>
                <a:lnTo>
                  <a:pt x="2420" y="4936"/>
                </a:lnTo>
                <a:lnTo>
                  <a:pt x="2410" y="4951"/>
                </a:lnTo>
                <a:lnTo>
                  <a:pt x="2401" y="4965"/>
                </a:lnTo>
                <a:lnTo>
                  <a:pt x="2394" y="4980"/>
                </a:lnTo>
                <a:lnTo>
                  <a:pt x="2388" y="4994"/>
                </a:lnTo>
                <a:lnTo>
                  <a:pt x="2386" y="5001"/>
                </a:lnTo>
                <a:lnTo>
                  <a:pt x="2385" y="5007"/>
                </a:lnTo>
                <a:lnTo>
                  <a:pt x="2385" y="5014"/>
                </a:lnTo>
                <a:lnTo>
                  <a:pt x="2385" y="5020"/>
                </a:lnTo>
                <a:lnTo>
                  <a:pt x="2387" y="5026"/>
                </a:lnTo>
                <a:lnTo>
                  <a:pt x="2389" y="5031"/>
                </a:lnTo>
                <a:lnTo>
                  <a:pt x="2393" y="5036"/>
                </a:lnTo>
                <a:lnTo>
                  <a:pt x="2397" y="5040"/>
                </a:lnTo>
                <a:lnTo>
                  <a:pt x="2402" y="5044"/>
                </a:lnTo>
                <a:lnTo>
                  <a:pt x="2408" y="5048"/>
                </a:lnTo>
                <a:lnTo>
                  <a:pt x="2416" y="5050"/>
                </a:lnTo>
                <a:lnTo>
                  <a:pt x="2424" y="5053"/>
                </a:lnTo>
                <a:lnTo>
                  <a:pt x="2435" y="5054"/>
                </a:lnTo>
                <a:lnTo>
                  <a:pt x="2446" y="5056"/>
                </a:lnTo>
                <a:lnTo>
                  <a:pt x="2458" y="5057"/>
                </a:lnTo>
                <a:lnTo>
                  <a:pt x="2471" y="5056"/>
                </a:lnTo>
                <a:lnTo>
                  <a:pt x="2462" y="5062"/>
                </a:lnTo>
                <a:lnTo>
                  <a:pt x="2454" y="5069"/>
                </a:lnTo>
                <a:lnTo>
                  <a:pt x="2447" y="5075"/>
                </a:lnTo>
                <a:lnTo>
                  <a:pt x="2441" y="5081"/>
                </a:lnTo>
                <a:lnTo>
                  <a:pt x="2436" y="5088"/>
                </a:lnTo>
                <a:lnTo>
                  <a:pt x="2430" y="5094"/>
                </a:lnTo>
                <a:lnTo>
                  <a:pt x="2427" y="5101"/>
                </a:lnTo>
                <a:lnTo>
                  <a:pt x="2425" y="5107"/>
                </a:lnTo>
                <a:lnTo>
                  <a:pt x="2423" y="5113"/>
                </a:lnTo>
                <a:lnTo>
                  <a:pt x="2423" y="5119"/>
                </a:lnTo>
                <a:lnTo>
                  <a:pt x="2423" y="5125"/>
                </a:lnTo>
                <a:lnTo>
                  <a:pt x="2423" y="5130"/>
                </a:lnTo>
                <a:lnTo>
                  <a:pt x="2425" y="5135"/>
                </a:lnTo>
                <a:lnTo>
                  <a:pt x="2427" y="5142"/>
                </a:lnTo>
                <a:lnTo>
                  <a:pt x="2430" y="5146"/>
                </a:lnTo>
                <a:lnTo>
                  <a:pt x="2435" y="5151"/>
                </a:lnTo>
                <a:lnTo>
                  <a:pt x="2439" y="5155"/>
                </a:lnTo>
                <a:lnTo>
                  <a:pt x="2443" y="5160"/>
                </a:lnTo>
                <a:lnTo>
                  <a:pt x="2454" y="5167"/>
                </a:lnTo>
                <a:lnTo>
                  <a:pt x="2467" y="5172"/>
                </a:lnTo>
                <a:lnTo>
                  <a:pt x="2483" y="5177"/>
                </a:lnTo>
                <a:lnTo>
                  <a:pt x="2498" y="5180"/>
                </a:lnTo>
                <a:lnTo>
                  <a:pt x="2515" y="5181"/>
                </a:lnTo>
                <a:lnTo>
                  <a:pt x="2534" y="5178"/>
                </a:lnTo>
                <a:lnTo>
                  <a:pt x="2552" y="5174"/>
                </a:lnTo>
                <a:lnTo>
                  <a:pt x="2582" y="5167"/>
                </a:lnTo>
                <a:lnTo>
                  <a:pt x="2605" y="5162"/>
                </a:lnTo>
                <a:lnTo>
                  <a:pt x="2622" y="5160"/>
                </a:lnTo>
                <a:lnTo>
                  <a:pt x="2633" y="5159"/>
                </a:lnTo>
                <a:lnTo>
                  <a:pt x="2642" y="5160"/>
                </a:lnTo>
                <a:lnTo>
                  <a:pt x="2647" y="5162"/>
                </a:lnTo>
                <a:lnTo>
                  <a:pt x="2650" y="5166"/>
                </a:lnTo>
                <a:lnTo>
                  <a:pt x="2652" y="5170"/>
                </a:lnTo>
                <a:lnTo>
                  <a:pt x="2653" y="5174"/>
                </a:lnTo>
                <a:lnTo>
                  <a:pt x="2654" y="5180"/>
                </a:lnTo>
                <a:lnTo>
                  <a:pt x="2657" y="5185"/>
                </a:lnTo>
                <a:lnTo>
                  <a:pt x="2662" y="5189"/>
                </a:lnTo>
                <a:lnTo>
                  <a:pt x="2670" y="5193"/>
                </a:lnTo>
                <a:lnTo>
                  <a:pt x="2682" y="5195"/>
                </a:lnTo>
                <a:lnTo>
                  <a:pt x="2699" y="5197"/>
                </a:lnTo>
                <a:lnTo>
                  <a:pt x="2722" y="5197"/>
                </a:lnTo>
                <a:lnTo>
                  <a:pt x="2733" y="5196"/>
                </a:lnTo>
                <a:lnTo>
                  <a:pt x="2743" y="5195"/>
                </a:lnTo>
                <a:lnTo>
                  <a:pt x="2764" y="5191"/>
                </a:lnTo>
                <a:lnTo>
                  <a:pt x="2786" y="5185"/>
                </a:lnTo>
                <a:lnTo>
                  <a:pt x="2807" y="5176"/>
                </a:lnTo>
                <a:lnTo>
                  <a:pt x="2828" y="5167"/>
                </a:lnTo>
                <a:lnTo>
                  <a:pt x="2847" y="5157"/>
                </a:lnTo>
                <a:lnTo>
                  <a:pt x="2867" y="5146"/>
                </a:lnTo>
                <a:lnTo>
                  <a:pt x="2884" y="5133"/>
                </a:lnTo>
                <a:lnTo>
                  <a:pt x="2887" y="5154"/>
                </a:lnTo>
                <a:lnTo>
                  <a:pt x="2888" y="5163"/>
                </a:lnTo>
                <a:lnTo>
                  <a:pt x="2892" y="5171"/>
                </a:lnTo>
                <a:lnTo>
                  <a:pt x="2894" y="5174"/>
                </a:lnTo>
                <a:lnTo>
                  <a:pt x="2897" y="5177"/>
                </a:lnTo>
                <a:lnTo>
                  <a:pt x="2900" y="5181"/>
                </a:lnTo>
                <a:lnTo>
                  <a:pt x="2904" y="5183"/>
                </a:lnTo>
                <a:lnTo>
                  <a:pt x="2909" y="5185"/>
                </a:lnTo>
                <a:lnTo>
                  <a:pt x="2914" y="5186"/>
                </a:lnTo>
                <a:lnTo>
                  <a:pt x="2921" y="5187"/>
                </a:lnTo>
                <a:lnTo>
                  <a:pt x="2928" y="5188"/>
                </a:lnTo>
                <a:lnTo>
                  <a:pt x="2944" y="5185"/>
                </a:lnTo>
                <a:lnTo>
                  <a:pt x="2958" y="5182"/>
                </a:lnTo>
                <a:lnTo>
                  <a:pt x="2971" y="5177"/>
                </a:lnTo>
                <a:lnTo>
                  <a:pt x="2986" y="5172"/>
                </a:lnTo>
                <a:lnTo>
                  <a:pt x="2998" y="5166"/>
                </a:lnTo>
                <a:lnTo>
                  <a:pt x="3011" y="5159"/>
                </a:lnTo>
                <a:lnTo>
                  <a:pt x="3024" y="5152"/>
                </a:lnTo>
                <a:lnTo>
                  <a:pt x="3036" y="5144"/>
                </a:lnTo>
                <a:lnTo>
                  <a:pt x="3044" y="5153"/>
                </a:lnTo>
                <a:lnTo>
                  <a:pt x="3054" y="5161"/>
                </a:lnTo>
                <a:lnTo>
                  <a:pt x="3065" y="5167"/>
                </a:lnTo>
                <a:lnTo>
                  <a:pt x="3076" y="5173"/>
                </a:lnTo>
                <a:lnTo>
                  <a:pt x="3087" y="5176"/>
                </a:lnTo>
                <a:lnTo>
                  <a:pt x="3100" y="5180"/>
                </a:lnTo>
                <a:lnTo>
                  <a:pt x="3113" y="5181"/>
                </a:lnTo>
                <a:lnTo>
                  <a:pt x="3127" y="5181"/>
                </a:lnTo>
                <a:lnTo>
                  <a:pt x="3146" y="5178"/>
                </a:lnTo>
                <a:lnTo>
                  <a:pt x="3164" y="5173"/>
                </a:lnTo>
                <a:lnTo>
                  <a:pt x="3181" y="5168"/>
                </a:lnTo>
                <a:lnTo>
                  <a:pt x="3198" y="5161"/>
                </a:lnTo>
                <a:lnTo>
                  <a:pt x="3213" y="5153"/>
                </a:lnTo>
                <a:lnTo>
                  <a:pt x="3229" y="5144"/>
                </a:lnTo>
                <a:lnTo>
                  <a:pt x="3257" y="5126"/>
                </a:lnTo>
                <a:lnTo>
                  <a:pt x="3272" y="5118"/>
                </a:lnTo>
                <a:lnTo>
                  <a:pt x="3286" y="5110"/>
                </a:lnTo>
                <a:lnTo>
                  <a:pt x="3299" y="5104"/>
                </a:lnTo>
                <a:lnTo>
                  <a:pt x="3314" y="5099"/>
                </a:lnTo>
                <a:lnTo>
                  <a:pt x="3327" y="5094"/>
                </a:lnTo>
                <a:lnTo>
                  <a:pt x="3341" y="5093"/>
                </a:lnTo>
                <a:lnTo>
                  <a:pt x="3348" y="5093"/>
                </a:lnTo>
                <a:lnTo>
                  <a:pt x="3356" y="5094"/>
                </a:lnTo>
                <a:lnTo>
                  <a:pt x="3363" y="5095"/>
                </a:lnTo>
                <a:lnTo>
                  <a:pt x="3370" y="5098"/>
                </a:lnTo>
                <a:lnTo>
                  <a:pt x="3382" y="5101"/>
                </a:lnTo>
                <a:lnTo>
                  <a:pt x="3395" y="5101"/>
                </a:lnTo>
                <a:lnTo>
                  <a:pt x="3407" y="5100"/>
                </a:lnTo>
                <a:lnTo>
                  <a:pt x="3419" y="5097"/>
                </a:lnTo>
                <a:lnTo>
                  <a:pt x="3431" y="5091"/>
                </a:lnTo>
                <a:lnTo>
                  <a:pt x="3443" y="5085"/>
                </a:lnTo>
                <a:lnTo>
                  <a:pt x="3455" y="5078"/>
                </a:lnTo>
                <a:lnTo>
                  <a:pt x="3467" y="5070"/>
                </a:lnTo>
                <a:lnTo>
                  <a:pt x="3479" y="5062"/>
                </a:lnTo>
                <a:lnTo>
                  <a:pt x="3490" y="5052"/>
                </a:lnTo>
                <a:lnTo>
                  <a:pt x="3510" y="5033"/>
                </a:lnTo>
                <a:lnTo>
                  <a:pt x="3529" y="5014"/>
                </a:lnTo>
                <a:lnTo>
                  <a:pt x="3544" y="4997"/>
                </a:lnTo>
                <a:lnTo>
                  <a:pt x="3550" y="5006"/>
                </a:lnTo>
                <a:lnTo>
                  <a:pt x="3559" y="5014"/>
                </a:lnTo>
                <a:lnTo>
                  <a:pt x="3567" y="5019"/>
                </a:lnTo>
                <a:lnTo>
                  <a:pt x="3576" y="5023"/>
                </a:lnTo>
                <a:lnTo>
                  <a:pt x="3586" y="5025"/>
                </a:lnTo>
                <a:lnTo>
                  <a:pt x="3597" y="5025"/>
                </a:lnTo>
                <a:lnTo>
                  <a:pt x="3609" y="5025"/>
                </a:lnTo>
                <a:lnTo>
                  <a:pt x="3621" y="5023"/>
                </a:lnTo>
                <a:lnTo>
                  <a:pt x="3634" y="5019"/>
                </a:lnTo>
                <a:lnTo>
                  <a:pt x="3647" y="5015"/>
                </a:lnTo>
                <a:lnTo>
                  <a:pt x="3660" y="5009"/>
                </a:lnTo>
                <a:lnTo>
                  <a:pt x="3674" y="5003"/>
                </a:lnTo>
                <a:lnTo>
                  <a:pt x="3688" y="4995"/>
                </a:lnTo>
                <a:lnTo>
                  <a:pt x="3702" y="4988"/>
                </a:lnTo>
                <a:lnTo>
                  <a:pt x="3730" y="4969"/>
                </a:lnTo>
                <a:lnTo>
                  <a:pt x="3757" y="4949"/>
                </a:lnTo>
                <a:lnTo>
                  <a:pt x="3783" y="4926"/>
                </a:lnTo>
                <a:lnTo>
                  <a:pt x="3808" y="4904"/>
                </a:lnTo>
                <a:lnTo>
                  <a:pt x="3830" y="4881"/>
                </a:lnTo>
                <a:lnTo>
                  <a:pt x="3849" y="4859"/>
                </a:lnTo>
                <a:lnTo>
                  <a:pt x="3865" y="4837"/>
                </a:lnTo>
                <a:lnTo>
                  <a:pt x="3871" y="4828"/>
                </a:lnTo>
                <a:lnTo>
                  <a:pt x="3876" y="4819"/>
                </a:lnTo>
                <a:lnTo>
                  <a:pt x="3880" y="4810"/>
                </a:lnTo>
                <a:lnTo>
                  <a:pt x="3882" y="4801"/>
                </a:lnTo>
                <a:lnTo>
                  <a:pt x="3892" y="4812"/>
                </a:lnTo>
                <a:lnTo>
                  <a:pt x="3900" y="4820"/>
                </a:lnTo>
                <a:lnTo>
                  <a:pt x="3908" y="4827"/>
                </a:lnTo>
                <a:lnTo>
                  <a:pt x="3916" y="4831"/>
                </a:lnTo>
                <a:lnTo>
                  <a:pt x="3924" y="4834"/>
                </a:lnTo>
                <a:lnTo>
                  <a:pt x="3932" y="4835"/>
                </a:lnTo>
                <a:lnTo>
                  <a:pt x="3939" y="4834"/>
                </a:lnTo>
                <a:lnTo>
                  <a:pt x="3946" y="4833"/>
                </a:lnTo>
                <a:lnTo>
                  <a:pt x="3953" y="4830"/>
                </a:lnTo>
                <a:lnTo>
                  <a:pt x="3960" y="4825"/>
                </a:lnTo>
                <a:lnTo>
                  <a:pt x="3966" y="4820"/>
                </a:lnTo>
                <a:lnTo>
                  <a:pt x="3972" y="4814"/>
                </a:lnTo>
                <a:lnTo>
                  <a:pt x="3979" y="4806"/>
                </a:lnTo>
                <a:lnTo>
                  <a:pt x="3984" y="4797"/>
                </a:lnTo>
                <a:lnTo>
                  <a:pt x="3994" y="4778"/>
                </a:lnTo>
                <a:lnTo>
                  <a:pt x="4003" y="4757"/>
                </a:lnTo>
                <a:lnTo>
                  <a:pt x="4011" y="4734"/>
                </a:lnTo>
                <a:lnTo>
                  <a:pt x="4018" y="4710"/>
                </a:lnTo>
                <a:lnTo>
                  <a:pt x="4024" y="4688"/>
                </a:lnTo>
                <a:lnTo>
                  <a:pt x="4028" y="4664"/>
                </a:lnTo>
                <a:lnTo>
                  <a:pt x="4030" y="4644"/>
                </a:lnTo>
                <a:lnTo>
                  <a:pt x="4031" y="4624"/>
                </a:lnTo>
                <a:lnTo>
                  <a:pt x="4030" y="4609"/>
                </a:lnTo>
                <a:lnTo>
                  <a:pt x="4042" y="4621"/>
                </a:lnTo>
                <a:lnTo>
                  <a:pt x="4052" y="4631"/>
                </a:lnTo>
                <a:lnTo>
                  <a:pt x="4063" y="4637"/>
                </a:lnTo>
                <a:lnTo>
                  <a:pt x="4073" y="4642"/>
                </a:lnTo>
                <a:lnTo>
                  <a:pt x="4083" y="4644"/>
                </a:lnTo>
                <a:lnTo>
                  <a:pt x="4092" y="4643"/>
                </a:lnTo>
                <a:lnTo>
                  <a:pt x="4101" y="4640"/>
                </a:lnTo>
                <a:lnTo>
                  <a:pt x="4109" y="4634"/>
                </a:lnTo>
                <a:lnTo>
                  <a:pt x="4117" y="4628"/>
                </a:lnTo>
                <a:lnTo>
                  <a:pt x="4125" y="4619"/>
                </a:lnTo>
                <a:lnTo>
                  <a:pt x="4132" y="4609"/>
                </a:lnTo>
                <a:lnTo>
                  <a:pt x="4140" y="4598"/>
                </a:lnTo>
                <a:lnTo>
                  <a:pt x="4146" y="4584"/>
                </a:lnTo>
                <a:lnTo>
                  <a:pt x="4152" y="4571"/>
                </a:lnTo>
                <a:lnTo>
                  <a:pt x="4164" y="4539"/>
                </a:lnTo>
                <a:lnTo>
                  <a:pt x="4174" y="4506"/>
                </a:lnTo>
                <a:lnTo>
                  <a:pt x="4184" y="4471"/>
                </a:lnTo>
                <a:lnTo>
                  <a:pt x="4192" y="4437"/>
                </a:lnTo>
                <a:lnTo>
                  <a:pt x="4199" y="4403"/>
                </a:lnTo>
                <a:lnTo>
                  <a:pt x="4210" y="4343"/>
                </a:lnTo>
                <a:lnTo>
                  <a:pt x="4218" y="4303"/>
                </a:lnTo>
                <a:lnTo>
                  <a:pt x="4221" y="4295"/>
                </a:lnTo>
                <a:lnTo>
                  <a:pt x="4226" y="4290"/>
                </a:lnTo>
                <a:lnTo>
                  <a:pt x="4232" y="4286"/>
                </a:lnTo>
                <a:lnTo>
                  <a:pt x="4238" y="4284"/>
                </a:lnTo>
                <a:lnTo>
                  <a:pt x="4246" y="4283"/>
                </a:lnTo>
                <a:lnTo>
                  <a:pt x="4255" y="4284"/>
                </a:lnTo>
                <a:lnTo>
                  <a:pt x="4265" y="4286"/>
                </a:lnTo>
                <a:lnTo>
                  <a:pt x="4276" y="4289"/>
                </a:lnTo>
                <a:lnTo>
                  <a:pt x="4287" y="4293"/>
                </a:lnTo>
                <a:lnTo>
                  <a:pt x="4299" y="4299"/>
                </a:lnTo>
                <a:lnTo>
                  <a:pt x="4326" y="4313"/>
                </a:lnTo>
                <a:lnTo>
                  <a:pt x="4354" y="4330"/>
                </a:lnTo>
                <a:lnTo>
                  <a:pt x="4382" y="4350"/>
                </a:lnTo>
                <a:lnTo>
                  <a:pt x="4411" y="4370"/>
                </a:lnTo>
                <a:lnTo>
                  <a:pt x="4440" y="4391"/>
                </a:lnTo>
                <a:lnTo>
                  <a:pt x="4492" y="4433"/>
                </a:lnTo>
                <a:lnTo>
                  <a:pt x="4535" y="4466"/>
                </a:lnTo>
                <a:lnTo>
                  <a:pt x="4561" y="4487"/>
                </a:lnTo>
                <a:lnTo>
                  <a:pt x="4669" y="4565"/>
                </a:lnTo>
                <a:lnTo>
                  <a:pt x="4778" y="4642"/>
                </a:lnTo>
                <a:lnTo>
                  <a:pt x="4996" y="4795"/>
                </a:lnTo>
                <a:lnTo>
                  <a:pt x="4987" y="4792"/>
                </a:lnTo>
                <a:lnTo>
                  <a:pt x="4977" y="4788"/>
                </a:lnTo>
                <a:lnTo>
                  <a:pt x="4955" y="4778"/>
                </a:lnTo>
                <a:lnTo>
                  <a:pt x="4930" y="4766"/>
                </a:lnTo>
                <a:lnTo>
                  <a:pt x="4903" y="4750"/>
                </a:lnTo>
                <a:lnTo>
                  <a:pt x="4844" y="4716"/>
                </a:lnTo>
                <a:lnTo>
                  <a:pt x="4814" y="4700"/>
                </a:lnTo>
                <a:lnTo>
                  <a:pt x="4785" y="4685"/>
                </a:lnTo>
                <a:lnTo>
                  <a:pt x="4756" y="4671"/>
                </a:lnTo>
                <a:lnTo>
                  <a:pt x="4730" y="4661"/>
                </a:lnTo>
                <a:lnTo>
                  <a:pt x="4716" y="4657"/>
                </a:lnTo>
                <a:lnTo>
                  <a:pt x="4705" y="4654"/>
                </a:lnTo>
                <a:lnTo>
                  <a:pt x="4694" y="4652"/>
                </a:lnTo>
                <a:lnTo>
                  <a:pt x="4684" y="4652"/>
                </a:lnTo>
                <a:lnTo>
                  <a:pt x="4674" y="4652"/>
                </a:lnTo>
                <a:lnTo>
                  <a:pt x="4665" y="4655"/>
                </a:lnTo>
                <a:lnTo>
                  <a:pt x="4658" y="4658"/>
                </a:lnTo>
                <a:lnTo>
                  <a:pt x="4652" y="4663"/>
                </a:lnTo>
                <a:lnTo>
                  <a:pt x="4647" y="4670"/>
                </a:lnTo>
                <a:lnTo>
                  <a:pt x="4643" y="4679"/>
                </a:lnTo>
                <a:lnTo>
                  <a:pt x="4641" y="4691"/>
                </a:lnTo>
                <a:lnTo>
                  <a:pt x="4640" y="4703"/>
                </a:lnTo>
                <a:lnTo>
                  <a:pt x="4602" y="4688"/>
                </a:lnTo>
                <a:lnTo>
                  <a:pt x="4559" y="4670"/>
                </a:lnTo>
                <a:lnTo>
                  <a:pt x="4537" y="4662"/>
                </a:lnTo>
                <a:lnTo>
                  <a:pt x="4514" y="4654"/>
                </a:lnTo>
                <a:lnTo>
                  <a:pt x="4491" y="4647"/>
                </a:lnTo>
                <a:lnTo>
                  <a:pt x="4467" y="4642"/>
                </a:lnTo>
                <a:lnTo>
                  <a:pt x="4444" y="4636"/>
                </a:lnTo>
                <a:lnTo>
                  <a:pt x="4420" y="4633"/>
                </a:lnTo>
                <a:lnTo>
                  <a:pt x="4398" y="4632"/>
                </a:lnTo>
                <a:lnTo>
                  <a:pt x="4375" y="4633"/>
                </a:lnTo>
                <a:lnTo>
                  <a:pt x="4364" y="4634"/>
                </a:lnTo>
                <a:lnTo>
                  <a:pt x="4354" y="4636"/>
                </a:lnTo>
                <a:lnTo>
                  <a:pt x="4342" y="4638"/>
                </a:lnTo>
                <a:lnTo>
                  <a:pt x="4332" y="4642"/>
                </a:lnTo>
                <a:lnTo>
                  <a:pt x="4322" y="4646"/>
                </a:lnTo>
                <a:lnTo>
                  <a:pt x="4312" y="4651"/>
                </a:lnTo>
                <a:lnTo>
                  <a:pt x="4302" y="4656"/>
                </a:lnTo>
                <a:lnTo>
                  <a:pt x="4293" y="4662"/>
                </a:lnTo>
                <a:lnTo>
                  <a:pt x="4284" y="4669"/>
                </a:lnTo>
                <a:lnTo>
                  <a:pt x="4278" y="4675"/>
                </a:lnTo>
                <a:lnTo>
                  <a:pt x="4274" y="4681"/>
                </a:lnTo>
                <a:lnTo>
                  <a:pt x="4272" y="4686"/>
                </a:lnTo>
                <a:lnTo>
                  <a:pt x="4271" y="4690"/>
                </a:lnTo>
                <a:lnTo>
                  <a:pt x="4272" y="4694"/>
                </a:lnTo>
                <a:lnTo>
                  <a:pt x="4274" y="4700"/>
                </a:lnTo>
                <a:lnTo>
                  <a:pt x="4276" y="4705"/>
                </a:lnTo>
                <a:lnTo>
                  <a:pt x="4276" y="4707"/>
                </a:lnTo>
                <a:lnTo>
                  <a:pt x="4275" y="4708"/>
                </a:lnTo>
                <a:lnTo>
                  <a:pt x="4273" y="4710"/>
                </a:lnTo>
                <a:lnTo>
                  <a:pt x="4269" y="4711"/>
                </a:lnTo>
                <a:lnTo>
                  <a:pt x="4253" y="4712"/>
                </a:lnTo>
                <a:lnTo>
                  <a:pt x="4227" y="4714"/>
                </a:lnTo>
                <a:lnTo>
                  <a:pt x="4214" y="4716"/>
                </a:lnTo>
                <a:lnTo>
                  <a:pt x="4203" y="4718"/>
                </a:lnTo>
                <a:lnTo>
                  <a:pt x="4192" y="4721"/>
                </a:lnTo>
                <a:lnTo>
                  <a:pt x="4182" y="4725"/>
                </a:lnTo>
                <a:lnTo>
                  <a:pt x="4171" y="4730"/>
                </a:lnTo>
                <a:lnTo>
                  <a:pt x="4163" y="4734"/>
                </a:lnTo>
                <a:lnTo>
                  <a:pt x="4155" y="4740"/>
                </a:lnTo>
                <a:lnTo>
                  <a:pt x="4149" y="4747"/>
                </a:lnTo>
                <a:lnTo>
                  <a:pt x="4144" y="4754"/>
                </a:lnTo>
                <a:lnTo>
                  <a:pt x="4138" y="4762"/>
                </a:lnTo>
                <a:lnTo>
                  <a:pt x="4135" y="4772"/>
                </a:lnTo>
                <a:lnTo>
                  <a:pt x="4133" y="4783"/>
                </a:lnTo>
                <a:lnTo>
                  <a:pt x="4133" y="4794"/>
                </a:lnTo>
                <a:lnTo>
                  <a:pt x="4134" y="4807"/>
                </a:lnTo>
                <a:lnTo>
                  <a:pt x="4116" y="4809"/>
                </a:lnTo>
                <a:lnTo>
                  <a:pt x="4094" y="4812"/>
                </a:lnTo>
                <a:lnTo>
                  <a:pt x="4071" y="4818"/>
                </a:lnTo>
                <a:lnTo>
                  <a:pt x="4045" y="4825"/>
                </a:lnTo>
                <a:lnTo>
                  <a:pt x="4019" y="4834"/>
                </a:lnTo>
                <a:lnTo>
                  <a:pt x="3993" y="4844"/>
                </a:lnTo>
                <a:lnTo>
                  <a:pt x="3968" y="4856"/>
                </a:lnTo>
                <a:lnTo>
                  <a:pt x="3945" y="4869"/>
                </a:lnTo>
                <a:lnTo>
                  <a:pt x="3935" y="4875"/>
                </a:lnTo>
                <a:lnTo>
                  <a:pt x="3925" y="4882"/>
                </a:lnTo>
                <a:lnTo>
                  <a:pt x="3917" y="4890"/>
                </a:lnTo>
                <a:lnTo>
                  <a:pt x="3909" y="4898"/>
                </a:lnTo>
                <a:lnTo>
                  <a:pt x="3903" y="4905"/>
                </a:lnTo>
                <a:lnTo>
                  <a:pt x="3898" y="4913"/>
                </a:lnTo>
                <a:lnTo>
                  <a:pt x="3895" y="4920"/>
                </a:lnTo>
                <a:lnTo>
                  <a:pt x="3893" y="4928"/>
                </a:lnTo>
                <a:lnTo>
                  <a:pt x="3893" y="4937"/>
                </a:lnTo>
                <a:lnTo>
                  <a:pt x="3894" y="4945"/>
                </a:lnTo>
                <a:lnTo>
                  <a:pt x="3898" y="4953"/>
                </a:lnTo>
                <a:lnTo>
                  <a:pt x="3903" y="4961"/>
                </a:lnTo>
                <a:lnTo>
                  <a:pt x="3910" y="4969"/>
                </a:lnTo>
                <a:lnTo>
                  <a:pt x="3920" y="4978"/>
                </a:lnTo>
                <a:lnTo>
                  <a:pt x="3933" y="4986"/>
                </a:lnTo>
                <a:lnTo>
                  <a:pt x="3947" y="4994"/>
                </a:lnTo>
                <a:lnTo>
                  <a:pt x="3926" y="4995"/>
                </a:lnTo>
                <a:lnTo>
                  <a:pt x="3906" y="4997"/>
                </a:lnTo>
                <a:lnTo>
                  <a:pt x="3884" y="5002"/>
                </a:lnTo>
                <a:lnTo>
                  <a:pt x="3864" y="5009"/>
                </a:lnTo>
                <a:lnTo>
                  <a:pt x="3844" y="5018"/>
                </a:lnTo>
                <a:lnTo>
                  <a:pt x="3825" y="5028"/>
                </a:lnTo>
                <a:lnTo>
                  <a:pt x="3807" y="5040"/>
                </a:lnTo>
                <a:lnTo>
                  <a:pt x="3790" y="5053"/>
                </a:lnTo>
                <a:lnTo>
                  <a:pt x="3775" y="5068"/>
                </a:lnTo>
                <a:lnTo>
                  <a:pt x="3761" y="5083"/>
                </a:lnTo>
                <a:lnTo>
                  <a:pt x="3755" y="5092"/>
                </a:lnTo>
                <a:lnTo>
                  <a:pt x="3750" y="5101"/>
                </a:lnTo>
                <a:lnTo>
                  <a:pt x="3746" y="5110"/>
                </a:lnTo>
                <a:lnTo>
                  <a:pt x="3742" y="5119"/>
                </a:lnTo>
                <a:lnTo>
                  <a:pt x="3739" y="5128"/>
                </a:lnTo>
                <a:lnTo>
                  <a:pt x="3736" y="5137"/>
                </a:lnTo>
                <a:lnTo>
                  <a:pt x="3734" y="5147"/>
                </a:lnTo>
                <a:lnTo>
                  <a:pt x="3733" y="5157"/>
                </a:lnTo>
                <a:lnTo>
                  <a:pt x="3733" y="5167"/>
                </a:lnTo>
                <a:lnTo>
                  <a:pt x="3734" y="5177"/>
                </a:lnTo>
                <a:lnTo>
                  <a:pt x="3736" y="5188"/>
                </a:lnTo>
                <a:lnTo>
                  <a:pt x="3738" y="5198"/>
                </a:lnTo>
                <a:lnTo>
                  <a:pt x="3719" y="5203"/>
                </a:lnTo>
                <a:lnTo>
                  <a:pt x="3699" y="5211"/>
                </a:lnTo>
                <a:lnTo>
                  <a:pt x="3676" y="5222"/>
                </a:lnTo>
                <a:lnTo>
                  <a:pt x="3654" y="5234"/>
                </a:lnTo>
                <a:lnTo>
                  <a:pt x="3631" y="5247"/>
                </a:lnTo>
                <a:lnTo>
                  <a:pt x="3609" y="5262"/>
                </a:lnTo>
                <a:lnTo>
                  <a:pt x="3588" y="5278"/>
                </a:lnTo>
                <a:lnTo>
                  <a:pt x="3570" y="5295"/>
                </a:lnTo>
                <a:lnTo>
                  <a:pt x="3562" y="5303"/>
                </a:lnTo>
                <a:lnTo>
                  <a:pt x="3554" y="5313"/>
                </a:lnTo>
                <a:lnTo>
                  <a:pt x="3548" y="5322"/>
                </a:lnTo>
                <a:lnTo>
                  <a:pt x="3543" y="5330"/>
                </a:lnTo>
                <a:lnTo>
                  <a:pt x="3539" y="5339"/>
                </a:lnTo>
                <a:lnTo>
                  <a:pt x="3536" y="5349"/>
                </a:lnTo>
                <a:lnTo>
                  <a:pt x="3534" y="5358"/>
                </a:lnTo>
                <a:lnTo>
                  <a:pt x="3534" y="5367"/>
                </a:lnTo>
                <a:lnTo>
                  <a:pt x="3535" y="5375"/>
                </a:lnTo>
                <a:lnTo>
                  <a:pt x="3538" y="5384"/>
                </a:lnTo>
                <a:lnTo>
                  <a:pt x="3542" y="5393"/>
                </a:lnTo>
                <a:lnTo>
                  <a:pt x="3548" y="5402"/>
                </a:lnTo>
                <a:lnTo>
                  <a:pt x="3556" y="5410"/>
                </a:lnTo>
                <a:lnTo>
                  <a:pt x="3567" y="5418"/>
                </a:lnTo>
                <a:lnTo>
                  <a:pt x="3579" y="5425"/>
                </a:lnTo>
                <a:lnTo>
                  <a:pt x="3593" y="5433"/>
                </a:lnTo>
                <a:lnTo>
                  <a:pt x="3576" y="5442"/>
                </a:lnTo>
                <a:lnTo>
                  <a:pt x="3559" y="5452"/>
                </a:lnTo>
                <a:lnTo>
                  <a:pt x="3540" y="5463"/>
                </a:lnTo>
                <a:lnTo>
                  <a:pt x="3523" y="5476"/>
                </a:lnTo>
                <a:lnTo>
                  <a:pt x="3505" y="5490"/>
                </a:lnTo>
                <a:lnTo>
                  <a:pt x="3488" y="5505"/>
                </a:lnTo>
                <a:lnTo>
                  <a:pt x="3472" y="5521"/>
                </a:lnTo>
                <a:lnTo>
                  <a:pt x="3458" y="5538"/>
                </a:lnTo>
                <a:lnTo>
                  <a:pt x="3445" y="5556"/>
                </a:lnTo>
                <a:lnTo>
                  <a:pt x="3435" y="5573"/>
                </a:lnTo>
                <a:lnTo>
                  <a:pt x="3430" y="5582"/>
                </a:lnTo>
                <a:lnTo>
                  <a:pt x="3426" y="5591"/>
                </a:lnTo>
                <a:lnTo>
                  <a:pt x="3423" y="5601"/>
                </a:lnTo>
                <a:lnTo>
                  <a:pt x="3421" y="5610"/>
                </a:lnTo>
                <a:lnTo>
                  <a:pt x="3420" y="5619"/>
                </a:lnTo>
                <a:lnTo>
                  <a:pt x="3419" y="5628"/>
                </a:lnTo>
                <a:lnTo>
                  <a:pt x="3420" y="5639"/>
                </a:lnTo>
                <a:lnTo>
                  <a:pt x="3421" y="5648"/>
                </a:lnTo>
                <a:lnTo>
                  <a:pt x="3423" y="5657"/>
                </a:lnTo>
                <a:lnTo>
                  <a:pt x="3426" y="5666"/>
                </a:lnTo>
                <a:lnTo>
                  <a:pt x="3430" y="5675"/>
                </a:lnTo>
                <a:lnTo>
                  <a:pt x="3437" y="5685"/>
                </a:lnTo>
                <a:lnTo>
                  <a:pt x="3419" y="5694"/>
                </a:lnTo>
                <a:lnTo>
                  <a:pt x="3402" y="5706"/>
                </a:lnTo>
                <a:lnTo>
                  <a:pt x="3384" y="5719"/>
                </a:lnTo>
                <a:lnTo>
                  <a:pt x="3368" y="5735"/>
                </a:lnTo>
                <a:lnTo>
                  <a:pt x="3352" y="5750"/>
                </a:lnTo>
                <a:lnTo>
                  <a:pt x="3336" y="5768"/>
                </a:lnTo>
                <a:lnTo>
                  <a:pt x="3324" y="5785"/>
                </a:lnTo>
                <a:lnTo>
                  <a:pt x="3313" y="5803"/>
                </a:lnTo>
                <a:lnTo>
                  <a:pt x="3309" y="5812"/>
                </a:lnTo>
                <a:lnTo>
                  <a:pt x="3305" y="5821"/>
                </a:lnTo>
                <a:lnTo>
                  <a:pt x="3302" y="5829"/>
                </a:lnTo>
                <a:lnTo>
                  <a:pt x="3300" y="5838"/>
                </a:lnTo>
                <a:lnTo>
                  <a:pt x="3299" y="5847"/>
                </a:lnTo>
                <a:lnTo>
                  <a:pt x="3299" y="5855"/>
                </a:lnTo>
                <a:lnTo>
                  <a:pt x="3300" y="5863"/>
                </a:lnTo>
                <a:lnTo>
                  <a:pt x="3303" y="5871"/>
                </a:lnTo>
                <a:lnTo>
                  <a:pt x="3306" y="5878"/>
                </a:lnTo>
                <a:lnTo>
                  <a:pt x="3312" y="5885"/>
                </a:lnTo>
                <a:lnTo>
                  <a:pt x="3318" y="5892"/>
                </a:lnTo>
                <a:lnTo>
                  <a:pt x="3325" y="5899"/>
                </a:lnTo>
                <a:lnTo>
                  <a:pt x="3334" y="5904"/>
                </a:lnTo>
                <a:lnTo>
                  <a:pt x="3344" y="5909"/>
                </a:lnTo>
                <a:lnTo>
                  <a:pt x="3356" y="5914"/>
                </a:lnTo>
                <a:lnTo>
                  <a:pt x="3369" y="5918"/>
                </a:lnTo>
                <a:lnTo>
                  <a:pt x="3364" y="5929"/>
                </a:lnTo>
                <a:lnTo>
                  <a:pt x="3359" y="5938"/>
                </a:lnTo>
                <a:lnTo>
                  <a:pt x="3355" y="5947"/>
                </a:lnTo>
                <a:lnTo>
                  <a:pt x="3353" y="5955"/>
                </a:lnTo>
                <a:lnTo>
                  <a:pt x="3351" y="5964"/>
                </a:lnTo>
                <a:lnTo>
                  <a:pt x="3351" y="5973"/>
                </a:lnTo>
                <a:lnTo>
                  <a:pt x="3352" y="5981"/>
                </a:lnTo>
                <a:lnTo>
                  <a:pt x="3354" y="5988"/>
                </a:lnTo>
                <a:lnTo>
                  <a:pt x="3357" y="5994"/>
                </a:lnTo>
                <a:lnTo>
                  <a:pt x="3362" y="6001"/>
                </a:lnTo>
                <a:lnTo>
                  <a:pt x="3368" y="6006"/>
                </a:lnTo>
                <a:lnTo>
                  <a:pt x="3375" y="6013"/>
                </a:lnTo>
                <a:lnTo>
                  <a:pt x="3384" y="6017"/>
                </a:lnTo>
                <a:lnTo>
                  <a:pt x="3395" y="6021"/>
                </a:lnTo>
                <a:lnTo>
                  <a:pt x="3406" y="6024"/>
                </a:lnTo>
                <a:lnTo>
                  <a:pt x="3419" y="6026"/>
                </a:lnTo>
                <a:lnTo>
                  <a:pt x="3440" y="6028"/>
                </a:lnTo>
                <a:lnTo>
                  <a:pt x="3457" y="6028"/>
                </a:lnTo>
                <a:lnTo>
                  <a:pt x="3471" y="6026"/>
                </a:lnTo>
                <a:lnTo>
                  <a:pt x="3485" y="6022"/>
                </a:lnTo>
                <a:lnTo>
                  <a:pt x="3495" y="6017"/>
                </a:lnTo>
                <a:lnTo>
                  <a:pt x="3505" y="6010"/>
                </a:lnTo>
                <a:lnTo>
                  <a:pt x="3523" y="5998"/>
                </a:lnTo>
                <a:lnTo>
                  <a:pt x="3530" y="5992"/>
                </a:lnTo>
                <a:lnTo>
                  <a:pt x="3538" y="5988"/>
                </a:lnTo>
                <a:lnTo>
                  <a:pt x="3547" y="5985"/>
                </a:lnTo>
                <a:lnTo>
                  <a:pt x="3556" y="5983"/>
                </a:lnTo>
                <a:lnTo>
                  <a:pt x="3568" y="5984"/>
                </a:lnTo>
                <a:lnTo>
                  <a:pt x="3581" y="5987"/>
                </a:lnTo>
                <a:lnTo>
                  <a:pt x="3595" y="5993"/>
                </a:lnTo>
                <a:lnTo>
                  <a:pt x="3613" y="6002"/>
                </a:lnTo>
                <a:lnTo>
                  <a:pt x="3624" y="6008"/>
                </a:lnTo>
                <a:lnTo>
                  <a:pt x="3636" y="6013"/>
                </a:lnTo>
                <a:lnTo>
                  <a:pt x="3648" y="6015"/>
                </a:lnTo>
                <a:lnTo>
                  <a:pt x="3660" y="6015"/>
                </a:lnTo>
                <a:lnTo>
                  <a:pt x="3672" y="6014"/>
                </a:lnTo>
                <a:lnTo>
                  <a:pt x="3685" y="6010"/>
                </a:lnTo>
                <a:lnTo>
                  <a:pt x="3697" y="6007"/>
                </a:lnTo>
                <a:lnTo>
                  <a:pt x="3709" y="6002"/>
                </a:lnTo>
                <a:lnTo>
                  <a:pt x="3721" y="5997"/>
                </a:lnTo>
                <a:lnTo>
                  <a:pt x="3734" y="5991"/>
                </a:lnTo>
                <a:lnTo>
                  <a:pt x="3756" y="5978"/>
                </a:lnTo>
                <a:lnTo>
                  <a:pt x="3777" y="5963"/>
                </a:lnTo>
                <a:lnTo>
                  <a:pt x="3795" y="5950"/>
                </a:lnTo>
                <a:lnTo>
                  <a:pt x="3803" y="5945"/>
                </a:lnTo>
                <a:lnTo>
                  <a:pt x="3811" y="5943"/>
                </a:lnTo>
                <a:lnTo>
                  <a:pt x="3817" y="5943"/>
                </a:lnTo>
                <a:lnTo>
                  <a:pt x="3824" y="5944"/>
                </a:lnTo>
                <a:lnTo>
                  <a:pt x="3831" y="5947"/>
                </a:lnTo>
                <a:lnTo>
                  <a:pt x="3837" y="5950"/>
                </a:lnTo>
                <a:lnTo>
                  <a:pt x="3852" y="5959"/>
                </a:lnTo>
                <a:lnTo>
                  <a:pt x="3860" y="5963"/>
                </a:lnTo>
                <a:lnTo>
                  <a:pt x="3868" y="5966"/>
                </a:lnTo>
                <a:lnTo>
                  <a:pt x="3876" y="5969"/>
                </a:lnTo>
                <a:lnTo>
                  <a:pt x="3886" y="5971"/>
                </a:lnTo>
                <a:lnTo>
                  <a:pt x="3897" y="5971"/>
                </a:lnTo>
                <a:lnTo>
                  <a:pt x="3908" y="5967"/>
                </a:lnTo>
                <a:lnTo>
                  <a:pt x="3920" y="5963"/>
                </a:lnTo>
                <a:lnTo>
                  <a:pt x="3935" y="5956"/>
                </a:lnTo>
                <a:lnTo>
                  <a:pt x="3952" y="5946"/>
                </a:lnTo>
                <a:lnTo>
                  <a:pt x="3967" y="5939"/>
                </a:lnTo>
                <a:lnTo>
                  <a:pt x="3984" y="5935"/>
                </a:lnTo>
                <a:lnTo>
                  <a:pt x="3998" y="5931"/>
                </a:lnTo>
                <a:lnTo>
                  <a:pt x="4013" y="5929"/>
                </a:lnTo>
                <a:lnTo>
                  <a:pt x="4028" y="5927"/>
                </a:lnTo>
                <a:lnTo>
                  <a:pt x="4055" y="5926"/>
                </a:lnTo>
                <a:lnTo>
                  <a:pt x="4069" y="5925"/>
                </a:lnTo>
                <a:lnTo>
                  <a:pt x="4082" y="5923"/>
                </a:lnTo>
                <a:lnTo>
                  <a:pt x="4096" y="5920"/>
                </a:lnTo>
                <a:lnTo>
                  <a:pt x="4111" y="5915"/>
                </a:lnTo>
                <a:lnTo>
                  <a:pt x="4125" y="5909"/>
                </a:lnTo>
                <a:lnTo>
                  <a:pt x="4141" y="5899"/>
                </a:lnTo>
                <a:lnTo>
                  <a:pt x="4156" y="5886"/>
                </a:lnTo>
                <a:lnTo>
                  <a:pt x="4172" y="5871"/>
                </a:lnTo>
                <a:lnTo>
                  <a:pt x="4186" y="5859"/>
                </a:lnTo>
                <a:lnTo>
                  <a:pt x="4200" y="5849"/>
                </a:lnTo>
                <a:lnTo>
                  <a:pt x="4215" y="5839"/>
                </a:lnTo>
                <a:lnTo>
                  <a:pt x="4231" y="5831"/>
                </a:lnTo>
                <a:lnTo>
                  <a:pt x="4247" y="5824"/>
                </a:lnTo>
                <a:lnTo>
                  <a:pt x="4263" y="5817"/>
                </a:lnTo>
                <a:lnTo>
                  <a:pt x="4298" y="5803"/>
                </a:lnTo>
                <a:lnTo>
                  <a:pt x="4316" y="5796"/>
                </a:lnTo>
                <a:lnTo>
                  <a:pt x="4334" y="5789"/>
                </a:lnTo>
                <a:lnTo>
                  <a:pt x="4353" y="5780"/>
                </a:lnTo>
                <a:lnTo>
                  <a:pt x="4370" y="5770"/>
                </a:lnTo>
                <a:lnTo>
                  <a:pt x="4388" y="5758"/>
                </a:lnTo>
                <a:lnTo>
                  <a:pt x="4407" y="5745"/>
                </a:lnTo>
                <a:lnTo>
                  <a:pt x="4424" y="5730"/>
                </a:lnTo>
                <a:lnTo>
                  <a:pt x="4442" y="5711"/>
                </a:lnTo>
                <a:lnTo>
                  <a:pt x="4449" y="5717"/>
                </a:lnTo>
                <a:lnTo>
                  <a:pt x="4457" y="5722"/>
                </a:lnTo>
                <a:lnTo>
                  <a:pt x="4465" y="5724"/>
                </a:lnTo>
                <a:lnTo>
                  <a:pt x="4476" y="5725"/>
                </a:lnTo>
                <a:lnTo>
                  <a:pt x="4486" y="5725"/>
                </a:lnTo>
                <a:lnTo>
                  <a:pt x="4497" y="5723"/>
                </a:lnTo>
                <a:lnTo>
                  <a:pt x="4508" y="5721"/>
                </a:lnTo>
                <a:lnTo>
                  <a:pt x="4521" y="5716"/>
                </a:lnTo>
                <a:lnTo>
                  <a:pt x="4533" y="5711"/>
                </a:lnTo>
                <a:lnTo>
                  <a:pt x="4546" y="5705"/>
                </a:lnTo>
                <a:lnTo>
                  <a:pt x="4560" y="5698"/>
                </a:lnTo>
                <a:lnTo>
                  <a:pt x="4574" y="5691"/>
                </a:lnTo>
                <a:lnTo>
                  <a:pt x="4602" y="5672"/>
                </a:lnTo>
                <a:lnTo>
                  <a:pt x="4629" y="5653"/>
                </a:lnTo>
                <a:lnTo>
                  <a:pt x="4657" y="5630"/>
                </a:lnTo>
                <a:lnTo>
                  <a:pt x="4684" y="5608"/>
                </a:lnTo>
                <a:lnTo>
                  <a:pt x="4708" y="5583"/>
                </a:lnTo>
                <a:lnTo>
                  <a:pt x="4731" y="5560"/>
                </a:lnTo>
                <a:lnTo>
                  <a:pt x="4751" y="5537"/>
                </a:lnTo>
                <a:lnTo>
                  <a:pt x="4768" y="5515"/>
                </a:lnTo>
                <a:lnTo>
                  <a:pt x="4781" y="5495"/>
                </a:lnTo>
                <a:lnTo>
                  <a:pt x="4786" y="5486"/>
                </a:lnTo>
                <a:lnTo>
                  <a:pt x="4789" y="5478"/>
                </a:lnTo>
                <a:lnTo>
                  <a:pt x="4798" y="5484"/>
                </a:lnTo>
                <a:lnTo>
                  <a:pt x="4807" y="5489"/>
                </a:lnTo>
                <a:lnTo>
                  <a:pt x="4815" y="5492"/>
                </a:lnTo>
                <a:lnTo>
                  <a:pt x="4823" y="5494"/>
                </a:lnTo>
                <a:lnTo>
                  <a:pt x="4830" y="5494"/>
                </a:lnTo>
                <a:lnTo>
                  <a:pt x="4837" y="5493"/>
                </a:lnTo>
                <a:lnTo>
                  <a:pt x="4844" y="5491"/>
                </a:lnTo>
                <a:lnTo>
                  <a:pt x="4851" y="5487"/>
                </a:lnTo>
                <a:lnTo>
                  <a:pt x="4857" y="5482"/>
                </a:lnTo>
                <a:lnTo>
                  <a:pt x="4863" y="5477"/>
                </a:lnTo>
                <a:lnTo>
                  <a:pt x="4868" y="5469"/>
                </a:lnTo>
                <a:lnTo>
                  <a:pt x="4873" y="5462"/>
                </a:lnTo>
                <a:lnTo>
                  <a:pt x="4882" y="5445"/>
                </a:lnTo>
                <a:lnTo>
                  <a:pt x="4892" y="5425"/>
                </a:lnTo>
                <a:lnTo>
                  <a:pt x="4899" y="5404"/>
                </a:lnTo>
                <a:lnTo>
                  <a:pt x="4905" y="5381"/>
                </a:lnTo>
                <a:lnTo>
                  <a:pt x="4911" y="5358"/>
                </a:lnTo>
                <a:lnTo>
                  <a:pt x="4915" y="5335"/>
                </a:lnTo>
                <a:lnTo>
                  <a:pt x="4923" y="5294"/>
                </a:lnTo>
                <a:lnTo>
                  <a:pt x="4927" y="5261"/>
                </a:lnTo>
                <a:lnTo>
                  <a:pt x="4944" y="5276"/>
                </a:lnTo>
                <a:lnTo>
                  <a:pt x="4958" y="5286"/>
                </a:lnTo>
                <a:lnTo>
                  <a:pt x="4964" y="5289"/>
                </a:lnTo>
                <a:lnTo>
                  <a:pt x="4970" y="5292"/>
                </a:lnTo>
                <a:lnTo>
                  <a:pt x="4977" y="5294"/>
                </a:lnTo>
                <a:lnTo>
                  <a:pt x="4983" y="5295"/>
                </a:lnTo>
                <a:lnTo>
                  <a:pt x="4988" y="5296"/>
                </a:lnTo>
                <a:lnTo>
                  <a:pt x="4993" y="5295"/>
                </a:lnTo>
                <a:lnTo>
                  <a:pt x="4998" y="5295"/>
                </a:lnTo>
                <a:lnTo>
                  <a:pt x="5003" y="5293"/>
                </a:lnTo>
                <a:lnTo>
                  <a:pt x="5007" y="5291"/>
                </a:lnTo>
                <a:lnTo>
                  <a:pt x="5011" y="5288"/>
                </a:lnTo>
                <a:lnTo>
                  <a:pt x="5019" y="5280"/>
                </a:lnTo>
                <a:lnTo>
                  <a:pt x="5026" y="5270"/>
                </a:lnTo>
                <a:lnTo>
                  <a:pt x="5031" y="5257"/>
                </a:lnTo>
                <a:lnTo>
                  <a:pt x="5036" y="5244"/>
                </a:lnTo>
                <a:lnTo>
                  <a:pt x="5040" y="5229"/>
                </a:lnTo>
                <a:lnTo>
                  <a:pt x="5044" y="5211"/>
                </a:lnTo>
                <a:lnTo>
                  <a:pt x="5046" y="5193"/>
                </a:lnTo>
                <a:lnTo>
                  <a:pt x="5049" y="5173"/>
                </a:lnTo>
                <a:lnTo>
                  <a:pt x="5050" y="5154"/>
                </a:lnTo>
                <a:lnTo>
                  <a:pt x="5052" y="5112"/>
                </a:lnTo>
                <a:lnTo>
                  <a:pt x="5053" y="5070"/>
                </a:lnTo>
                <a:lnTo>
                  <a:pt x="5052" y="5029"/>
                </a:lnTo>
                <a:lnTo>
                  <a:pt x="5051" y="4990"/>
                </a:lnTo>
                <a:lnTo>
                  <a:pt x="5050" y="4928"/>
                </a:lnTo>
                <a:lnTo>
                  <a:pt x="5051" y="4908"/>
                </a:lnTo>
                <a:lnTo>
                  <a:pt x="5051" y="4901"/>
                </a:lnTo>
                <a:lnTo>
                  <a:pt x="5052" y="4897"/>
                </a:lnTo>
                <a:lnTo>
                  <a:pt x="5055" y="4895"/>
                </a:lnTo>
                <a:lnTo>
                  <a:pt x="5058" y="4893"/>
                </a:lnTo>
                <a:lnTo>
                  <a:pt x="5061" y="4892"/>
                </a:lnTo>
                <a:lnTo>
                  <a:pt x="5065" y="4891"/>
                </a:lnTo>
                <a:lnTo>
                  <a:pt x="5076" y="4892"/>
                </a:lnTo>
                <a:lnTo>
                  <a:pt x="5090" y="4896"/>
                </a:lnTo>
                <a:lnTo>
                  <a:pt x="5107" y="4901"/>
                </a:lnTo>
                <a:lnTo>
                  <a:pt x="5125" y="4909"/>
                </a:lnTo>
                <a:lnTo>
                  <a:pt x="5147" y="4919"/>
                </a:lnTo>
                <a:lnTo>
                  <a:pt x="5170" y="4932"/>
                </a:lnTo>
                <a:lnTo>
                  <a:pt x="5223" y="4959"/>
                </a:lnTo>
                <a:lnTo>
                  <a:pt x="5280" y="4994"/>
                </a:lnTo>
                <a:lnTo>
                  <a:pt x="5342" y="5032"/>
                </a:lnTo>
                <a:lnTo>
                  <a:pt x="5407" y="5072"/>
                </a:lnTo>
                <a:lnTo>
                  <a:pt x="5473" y="5114"/>
                </a:lnTo>
                <a:lnTo>
                  <a:pt x="5537" y="5156"/>
                </a:lnTo>
                <a:lnTo>
                  <a:pt x="5656" y="5236"/>
                </a:lnTo>
                <a:lnTo>
                  <a:pt x="5751" y="5299"/>
                </a:lnTo>
                <a:lnTo>
                  <a:pt x="5810" y="5338"/>
                </a:lnTo>
                <a:lnTo>
                  <a:pt x="5800" y="5340"/>
                </a:lnTo>
                <a:lnTo>
                  <a:pt x="5790" y="5341"/>
                </a:lnTo>
                <a:lnTo>
                  <a:pt x="5778" y="5340"/>
                </a:lnTo>
                <a:lnTo>
                  <a:pt x="5767" y="5338"/>
                </a:lnTo>
                <a:lnTo>
                  <a:pt x="5753" y="5335"/>
                </a:lnTo>
                <a:lnTo>
                  <a:pt x="5740" y="5331"/>
                </a:lnTo>
                <a:lnTo>
                  <a:pt x="5711" y="5320"/>
                </a:lnTo>
                <a:lnTo>
                  <a:pt x="5682" y="5307"/>
                </a:lnTo>
                <a:lnTo>
                  <a:pt x="5652" y="5291"/>
                </a:lnTo>
                <a:lnTo>
                  <a:pt x="5590" y="5260"/>
                </a:lnTo>
                <a:lnTo>
                  <a:pt x="5562" y="5247"/>
                </a:lnTo>
                <a:lnTo>
                  <a:pt x="5535" y="5237"/>
                </a:lnTo>
                <a:lnTo>
                  <a:pt x="5522" y="5233"/>
                </a:lnTo>
                <a:lnTo>
                  <a:pt x="5509" y="5230"/>
                </a:lnTo>
                <a:lnTo>
                  <a:pt x="5498" y="5228"/>
                </a:lnTo>
                <a:lnTo>
                  <a:pt x="5488" y="5227"/>
                </a:lnTo>
                <a:lnTo>
                  <a:pt x="5478" y="5228"/>
                </a:lnTo>
                <a:lnTo>
                  <a:pt x="5469" y="5230"/>
                </a:lnTo>
                <a:lnTo>
                  <a:pt x="5462" y="5234"/>
                </a:lnTo>
                <a:lnTo>
                  <a:pt x="5455" y="5240"/>
                </a:lnTo>
                <a:lnTo>
                  <a:pt x="5450" y="5248"/>
                </a:lnTo>
                <a:lnTo>
                  <a:pt x="5446" y="5257"/>
                </a:lnTo>
                <a:lnTo>
                  <a:pt x="5444" y="5270"/>
                </a:lnTo>
                <a:lnTo>
                  <a:pt x="5442" y="5284"/>
                </a:lnTo>
                <a:lnTo>
                  <a:pt x="5428" y="5278"/>
                </a:lnTo>
                <a:lnTo>
                  <a:pt x="5414" y="5273"/>
                </a:lnTo>
                <a:lnTo>
                  <a:pt x="5400" y="5268"/>
                </a:lnTo>
                <a:lnTo>
                  <a:pt x="5385" y="5264"/>
                </a:lnTo>
                <a:lnTo>
                  <a:pt x="5370" y="5260"/>
                </a:lnTo>
                <a:lnTo>
                  <a:pt x="5355" y="5258"/>
                </a:lnTo>
                <a:lnTo>
                  <a:pt x="5339" y="5256"/>
                </a:lnTo>
                <a:lnTo>
                  <a:pt x="5324" y="5255"/>
                </a:lnTo>
                <a:lnTo>
                  <a:pt x="5309" y="5255"/>
                </a:lnTo>
                <a:lnTo>
                  <a:pt x="5292" y="5255"/>
                </a:lnTo>
                <a:lnTo>
                  <a:pt x="5277" y="5256"/>
                </a:lnTo>
                <a:lnTo>
                  <a:pt x="5260" y="5258"/>
                </a:lnTo>
                <a:lnTo>
                  <a:pt x="5245" y="5261"/>
                </a:lnTo>
                <a:lnTo>
                  <a:pt x="5229" y="5265"/>
                </a:lnTo>
                <a:lnTo>
                  <a:pt x="5213" y="5268"/>
                </a:lnTo>
                <a:lnTo>
                  <a:pt x="5198" y="5273"/>
                </a:lnTo>
                <a:lnTo>
                  <a:pt x="5182" y="5278"/>
                </a:lnTo>
                <a:lnTo>
                  <a:pt x="5167" y="5283"/>
                </a:lnTo>
                <a:lnTo>
                  <a:pt x="5152" y="5289"/>
                </a:lnTo>
                <a:lnTo>
                  <a:pt x="5138" y="5296"/>
                </a:lnTo>
                <a:lnTo>
                  <a:pt x="5123" y="5303"/>
                </a:lnTo>
                <a:lnTo>
                  <a:pt x="5109" y="5312"/>
                </a:lnTo>
                <a:lnTo>
                  <a:pt x="5095" y="5320"/>
                </a:lnTo>
                <a:lnTo>
                  <a:pt x="5082" y="5329"/>
                </a:lnTo>
                <a:lnTo>
                  <a:pt x="5070" y="5339"/>
                </a:lnTo>
                <a:lnTo>
                  <a:pt x="5058" y="5349"/>
                </a:lnTo>
                <a:lnTo>
                  <a:pt x="5046" y="5360"/>
                </a:lnTo>
                <a:lnTo>
                  <a:pt x="5035" y="5371"/>
                </a:lnTo>
                <a:lnTo>
                  <a:pt x="5025" y="5382"/>
                </a:lnTo>
                <a:lnTo>
                  <a:pt x="5015" y="5395"/>
                </a:lnTo>
                <a:lnTo>
                  <a:pt x="5006" y="5407"/>
                </a:lnTo>
                <a:lnTo>
                  <a:pt x="4998" y="5419"/>
                </a:lnTo>
                <a:lnTo>
                  <a:pt x="4994" y="5424"/>
                </a:lnTo>
                <a:lnTo>
                  <a:pt x="4989" y="5430"/>
                </a:lnTo>
                <a:lnTo>
                  <a:pt x="4976" y="5443"/>
                </a:lnTo>
                <a:lnTo>
                  <a:pt x="4958" y="5457"/>
                </a:lnTo>
                <a:lnTo>
                  <a:pt x="4938" y="5474"/>
                </a:lnTo>
                <a:lnTo>
                  <a:pt x="4892" y="5508"/>
                </a:lnTo>
                <a:lnTo>
                  <a:pt x="4868" y="5528"/>
                </a:lnTo>
                <a:lnTo>
                  <a:pt x="4847" y="5546"/>
                </a:lnTo>
                <a:lnTo>
                  <a:pt x="4828" y="5566"/>
                </a:lnTo>
                <a:lnTo>
                  <a:pt x="4820" y="5575"/>
                </a:lnTo>
                <a:lnTo>
                  <a:pt x="4812" y="5585"/>
                </a:lnTo>
                <a:lnTo>
                  <a:pt x="4806" y="5594"/>
                </a:lnTo>
                <a:lnTo>
                  <a:pt x="4801" y="5604"/>
                </a:lnTo>
                <a:lnTo>
                  <a:pt x="4797" y="5612"/>
                </a:lnTo>
                <a:lnTo>
                  <a:pt x="4796" y="5621"/>
                </a:lnTo>
                <a:lnTo>
                  <a:pt x="4795" y="5629"/>
                </a:lnTo>
                <a:lnTo>
                  <a:pt x="4797" y="5638"/>
                </a:lnTo>
                <a:lnTo>
                  <a:pt x="4801" y="5645"/>
                </a:lnTo>
                <a:lnTo>
                  <a:pt x="4807" y="5652"/>
                </a:lnTo>
                <a:lnTo>
                  <a:pt x="4815" y="5659"/>
                </a:lnTo>
                <a:lnTo>
                  <a:pt x="4825" y="5665"/>
                </a:lnTo>
                <a:lnTo>
                  <a:pt x="4838" y="5670"/>
                </a:lnTo>
                <a:lnTo>
                  <a:pt x="4854" y="5675"/>
                </a:lnTo>
                <a:lnTo>
                  <a:pt x="4835" y="5680"/>
                </a:lnTo>
                <a:lnTo>
                  <a:pt x="4816" y="5686"/>
                </a:lnTo>
                <a:lnTo>
                  <a:pt x="4797" y="5694"/>
                </a:lnTo>
                <a:lnTo>
                  <a:pt x="4780" y="5703"/>
                </a:lnTo>
                <a:lnTo>
                  <a:pt x="4762" y="5714"/>
                </a:lnTo>
                <a:lnTo>
                  <a:pt x="4746" y="5728"/>
                </a:lnTo>
                <a:lnTo>
                  <a:pt x="4732" y="5741"/>
                </a:lnTo>
                <a:lnTo>
                  <a:pt x="4718" y="5756"/>
                </a:lnTo>
                <a:lnTo>
                  <a:pt x="4706" y="5773"/>
                </a:lnTo>
                <a:lnTo>
                  <a:pt x="4697" y="5790"/>
                </a:lnTo>
                <a:lnTo>
                  <a:pt x="4690" y="5808"/>
                </a:lnTo>
                <a:lnTo>
                  <a:pt x="4687" y="5817"/>
                </a:lnTo>
                <a:lnTo>
                  <a:pt x="4685" y="5826"/>
                </a:lnTo>
                <a:lnTo>
                  <a:pt x="4684" y="5835"/>
                </a:lnTo>
                <a:lnTo>
                  <a:pt x="4683" y="5844"/>
                </a:lnTo>
                <a:lnTo>
                  <a:pt x="4683" y="5854"/>
                </a:lnTo>
                <a:lnTo>
                  <a:pt x="4684" y="5863"/>
                </a:lnTo>
                <a:lnTo>
                  <a:pt x="4685" y="5872"/>
                </a:lnTo>
                <a:lnTo>
                  <a:pt x="4688" y="5881"/>
                </a:lnTo>
                <a:lnTo>
                  <a:pt x="4691" y="5891"/>
                </a:lnTo>
                <a:lnTo>
                  <a:pt x="4695" y="5900"/>
                </a:lnTo>
                <a:lnTo>
                  <a:pt x="4683" y="5906"/>
                </a:lnTo>
                <a:lnTo>
                  <a:pt x="4669" y="5914"/>
                </a:lnTo>
                <a:lnTo>
                  <a:pt x="4654" y="5924"/>
                </a:lnTo>
                <a:lnTo>
                  <a:pt x="4637" y="5936"/>
                </a:lnTo>
                <a:lnTo>
                  <a:pt x="4621" y="5949"/>
                </a:lnTo>
                <a:lnTo>
                  <a:pt x="4605" y="5962"/>
                </a:lnTo>
                <a:lnTo>
                  <a:pt x="4589" y="5977"/>
                </a:lnTo>
                <a:lnTo>
                  <a:pt x="4575" y="5993"/>
                </a:lnTo>
                <a:lnTo>
                  <a:pt x="4562" y="6008"/>
                </a:lnTo>
                <a:lnTo>
                  <a:pt x="4550" y="6025"/>
                </a:lnTo>
                <a:lnTo>
                  <a:pt x="4541" y="6042"/>
                </a:lnTo>
                <a:lnTo>
                  <a:pt x="4538" y="6050"/>
                </a:lnTo>
                <a:lnTo>
                  <a:pt x="4535" y="6059"/>
                </a:lnTo>
                <a:lnTo>
                  <a:pt x="4533" y="6067"/>
                </a:lnTo>
                <a:lnTo>
                  <a:pt x="4532" y="6076"/>
                </a:lnTo>
                <a:lnTo>
                  <a:pt x="4532" y="6084"/>
                </a:lnTo>
                <a:lnTo>
                  <a:pt x="4533" y="6092"/>
                </a:lnTo>
                <a:lnTo>
                  <a:pt x="4535" y="6101"/>
                </a:lnTo>
                <a:lnTo>
                  <a:pt x="4538" y="6109"/>
                </a:lnTo>
                <a:lnTo>
                  <a:pt x="4542" y="6116"/>
                </a:lnTo>
                <a:lnTo>
                  <a:pt x="4547" y="6124"/>
                </a:lnTo>
                <a:lnTo>
                  <a:pt x="4548" y="6126"/>
                </a:lnTo>
                <a:lnTo>
                  <a:pt x="4548" y="6129"/>
                </a:lnTo>
                <a:lnTo>
                  <a:pt x="4547" y="6137"/>
                </a:lnTo>
                <a:lnTo>
                  <a:pt x="4544" y="6147"/>
                </a:lnTo>
                <a:lnTo>
                  <a:pt x="4539" y="6158"/>
                </a:lnTo>
                <a:lnTo>
                  <a:pt x="4532" y="6171"/>
                </a:lnTo>
                <a:lnTo>
                  <a:pt x="4524" y="6185"/>
                </a:lnTo>
                <a:lnTo>
                  <a:pt x="4503" y="6214"/>
                </a:lnTo>
                <a:lnTo>
                  <a:pt x="4463" y="6275"/>
                </a:lnTo>
                <a:lnTo>
                  <a:pt x="4447" y="6299"/>
                </a:lnTo>
                <a:lnTo>
                  <a:pt x="4441" y="6310"/>
                </a:lnTo>
                <a:lnTo>
                  <a:pt x="4437" y="6318"/>
                </a:lnTo>
                <a:lnTo>
                  <a:pt x="4432" y="6332"/>
                </a:lnTo>
                <a:lnTo>
                  <a:pt x="4428" y="6343"/>
                </a:lnTo>
                <a:lnTo>
                  <a:pt x="4426" y="6354"/>
                </a:lnTo>
                <a:lnTo>
                  <a:pt x="4426" y="6362"/>
                </a:lnTo>
                <a:lnTo>
                  <a:pt x="4426" y="6368"/>
                </a:lnTo>
                <a:lnTo>
                  <a:pt x="4427" y="6374"/>
                </a:lnTo>
                <a:lnTo>
                  <a:pt x="4431" y="6384"/>
                </a:lnTo>
                <a:lnTo>
                  <a:pt x="4433" y="6390"/>
                </a:lnTo>
                <a:lnTo>
                  <a:pt x="4433" y="6395"/>
                </a:lnTo>
                <a:lnTo>
                  <a:pt x="4433" y="6401"/>
                </a:lnTo>
                <a:lnTo>
                  <a:pt x="4432" y="6409"/>
                </a:lnTo>
                <a:lnTo>
                  <a:pt x="4428" y="6418"/>
                </a:lnTo>
                <a:lnTo>
                  <a:pt x="4424" y="6430"/>
                </a:lnTo>
                <a:lnTo>
                  <a:pt x="4417" y="6444"/>
                </a:lnTo>
                <a:lnTo>
                  <a:pt x="4408" y="6460"/>
                </a:lnTo>
                <a:lnTo>
                  <a:pt x="4400" y="6474"/>
                </a:lnTo>
                <a:lnTo>
                  <a:pt x="4393" y="6489"/>
                </a:lnTo>
                <a:lnTo>
                  <a:pt x="4386" y="6504"/>
                </a:lnTo>
                <a:lnTo>
                  <a:pt x="4380" y="6521"/>
                </a:lnTo>
                <a:lnTo>
                  <a:pt x="4375" y="6536"/>
                </a:lnTo>
                <a:lnTo>
                  <a:pt x="4372" y="6553"/>
                </a:lnTo>
                <a:lnTo>
                  <a:pt x="4370" y="6567"/>
                </a:lnTo>
                <a:lnTo>
                  <a:pt x="4369" y="6581"/>
                </a:lnTo>
                <a:lnTo>
                  <a:pt x="4370" y="6587"/>
                </a:lnTo>
                <a:lnTo>
                  <a:pt x="4371" y="6593"/>
                </a:lnTo>
                <a:lnTo>
                  <a:pt x="4373" y="6599"/>
                </a:lnTo>
                <a:lnTo>
                  <a:pt x="4375" y="6604"/>
                </a:lnTo>
                <a:lnTo>
                  <a:pt x="4378" y="6609"/>
                </a:lnTo>
                <a:lnTo>
                  <a:pt x="4382" y="6612"/>
                </a:lnTo>
                <a:lnTo>
                  <a:pt x="4386" y="6616"/>
                </a:lnTo>
                <a:lnTo>
                  <a:pt x="4392" y="6618"/>
                </a:lnTo>
                <a:lnTo>
                  <a:pt x="4398" y="6620"/>
                </a:lnTo>
                <a:lnTo>
                  <a:pt x="4405" y="6621"/>
                </a:lnTo>
                <a:lnTo>
                  <a:pt x="4412" y="6621"/>
                </a:lnTo>
                <a:lnTo>
                  <a:pt x="4420" y="6621"/>
                </a:lnTo>
                <a:lnTo>
                  <a:pt x="4431" y="6620"/>
                </a:lnTo>
                <a:lnTo>
                  <a:pt x="4441" y="6617"/>
                </a:lnTo>
                <a:lnTo>
                  <a:pt x="4452" y="6614"/>
                </a:lnTo>
                <a:lnTo>
                  <a:pt x="4463" y="6610"/>
                </a:lnTo>
                <a:lnTo>
                  <a:pt x="4457" y="6618"/>
                </a:lnTo>
                <a:lnTo>
                  <a:pt x="4452" y="6626"/>
                </a:lnTo>
                <a:lnTo>
                  <a:pt x="4447" y="6634"/>
                </a:lnTo>
                <a:lnTo>
                  <a:pt x="4444" y="6642"/>
                </a:lnTo>
                <a:lnTo>
                  <a:pt x="4441" y="6649"/>
                </a:lnTo>
                <a:lnTo>
                  <a:pt x="4439" y="6656"/>
                </a:lnTo>
                <a:lnTo>
                  <a:pt x="4438" y="6662"/>
                </a:lnTo>
                <a:lnTo>
                  <a:pt x="4438" y="6668"/>
                </a:lnTo>
                <a:lnTo>
                  <a:pt x="4438" y="6674"/>
                </a:lnTo>
                <a:lnTo>
                  <a:pt x="4440" y="6680"/>
                </a:lnTo>
                <a:lnTo>
                  <a:pt x="4442" y="6685"/>
                </a:lnTo>
                <a:lnTo>
                  <a:pt x="4444" y="6690"/>
                </a:lnTo>
                <a:lnTo>
                  <a:pt x="4447" y="6694"/>
                </a:lnTo>
                <a:lnTo>
                  <a:pt x="4451" y="6698"/>
                </a:lnTo>
                <a:lnTo>
                  <a:pt x="4455" y="6701"/>
                </a:lnTo>
                <a:lnTo>
                  <a:pt x="4460" y="6704"/>
                </a:lnTo>
                <a:lnTo>
                  <a:pt x="4471" y="6709"/>
                </a:lnTo>
                <a:lnTo>
                  <a:pt x="4484" y="6712"/>
                </a:lnTo>
                <a:lnTo>
                  <a:pt x="4498" y="6713"/>
                </a:lnTo>
                <a:lnTo>
                  <a:pt x="4512" y="6712"/>
                </a:lnTo>
                <a:lnTo>
                  <a:pt x="4528" y="6710"/>
                </a:lnTo>
                <a:lnTo>
                  <a:pt x="4543" y="6705"/>
                </a:lnTo>
                <a:lnTo>
                  <a:pt x="4560" y="6699"/>
                </a:lnTo>
                <a:lnTo>
                  <a:pt x="4575" y="6690"/>
                </a:lnTo>
                <a:lnTo>
                  <a:pt x="4592" y="6680"/>
                </a:lnTo>
                <a:lnTo>
                  <a:pt x="4611" y="6671"/>
                </a:lnTo>
                <a:lnTo>
                  <a:pt x="4629" y="6665"/>
                </a:lnTo>
                <a:lnTo>
                  <a:pt x="4647" y="6661"/>
                </a:lnTo>
                <a:lnTo>
                  <a:pt x="4665" y="6657"/>
                </a:lnTo>
                <a:lnTo>
                  <a:pt x="4683" y="6654"/>
                </a:lnTo>
                <a:lnTo>
                  <a:pt x="4718" y="6648"/>
                </a:lnTo>
                <a:lnTo>
                  <a:pt x="4736" y="6644"/>
                </a:lnTo>
                <a:lnTo>
                  <a:pt x="4754" y="6639"/>
                </a:lnTo>
                <a:lnTo>
                  <a:pt x="4772" y="6632"/>
                </a:lnTo>
                <a:lnTo>
                  <a:pt x="4790" y="6623"/>
                </a:lnTo>
                <a:lnTo>
                  <a:pt x="4808" y="6612"/>
                </a:lnTo>
                <a:lnTo>
                  <a:pt x="4817" y="6605"/>
                </a:lnTo>
                <a:lnTo>
                  <a:pt x="4826" y="6598"/>
                </a:lnTo>
                <a:lnTo>
                  <a:pt x="4834" y="6589"/>
                </a:lnTo>
                <a:lnTo>
                  <a:pt x="4843" y="6580"/>
                </a:lnTo>
                <a:lnTo>
                  <a:pt x="4853" y="6570"/>
                </a:lnTo>
                <a:lnTo>
                  <a:pt x="4862" y="6559"/>
                </a:lnTo>
                <a:lnTo>
                  <a:pt x="4865" y="6562"/>
                </a:lnTo>
                <a:lnTo>
                  <a:pt x="4868" y="6564"/>
                </a:lnTo>
                <a:lnTo>
                  <a:pt x="4873" y="6566"/>
                </a:lnTo>
                <a:lnTo>
                  <a:pt x="4879" y="6568"/>
                </a:lnTo>
                <a:lnTo>
                  <a:pt x="4894" y="6570"/>
                </a:lnTo>
                <a:lnTo>
                  <a:pt x="4911" y="6569"/>
                </a:lnTo>
                <a:lnTo>
                  <a:pt x="4931" y="6568"/>
                </a:lnTo>
                <a:lnTo>
                  <a:pt x="4952" y="6565"/>
                </a:lnTo>
                <a:lnTo>
                  <a:pt x="4975" y="6560"/>
                </a:lnTo>
                <a:lnTo>
                  <a:pt x="4998" y="6555"/>
                </a:lnTo>
                <a:lnTo>
                  <a:pt x="5023" y="6548"/>
                </a:lnTo>
                <a:lnTo>
                  <a:pt x="5046" y="6541"/>
                </a:lnTo>
                <a:lnTo>
                  <a:pt x="5069" y="6534"/>
                </a:lnTo>
                <a:lnTo>
                  <a:pt x="5090" y="6526"/>
                </a:lnTo>
                <a:lnTo>
                  <a:pt x="5110" y="6518"/>
                </a:lnTo>
                <a:lnTo>
                  <a:pt x="5127" y="6510"/>
                </a:lnTo>
                <a:lnTo>
                  <a:pt x="5142" y="6502"/>
                </a:lnTo>
                <a:lnTo>
                  <a:pt x="5152" y="6495"/>
                </a:lnTo>
                <a:lnTo>
                  <a:pt x="5163" y="6485"/>
                </a:lnTo>
                <a:lnTo>
                  <a:pt x="5173" y="6476"/>
                </a:lnTo>
                <a:lnTo>
                  <a:pt x="5183" y="6465"/>
                </a:lnTo>
                <a:lnTo>
                  <a:pt x="5191" y="6456"/>
                </a:lnTo>
                <a:lnTo>
                  <a:pt x="5206" y="6438"/>
                </a:lnTo>
                <a:lnTo>
                  <a:pt x="5219" y="6421"/>
                </a:lnTo>
                <a:lnTo>
                  <a:pt x="5226" y="6413"/>
                </a:lnTo>
                <a:lnTo>
                  <a:pt x="5233" y="6407"/>
                </a:lnTo>
                <a:lnTo>
                  <a:pt x="5240" y="6401"/>
                </a:lnTo>
                <a:lnTo>
                  <a:pt x="5248" y="6396"/>
                </a:lnTo>
                <a:lnTo>
                  <a:pt x="5257" y="6392"/>
                </a:lnTo>
                <a:lnTo>
                  <a:pt x="5268" y="6389"/>
                </a:lnTo>
                <a:lnTo>
                  <a:pt x="5279" y="6387"/>
                </a:lnTo>
                <a:lnTo>
                  <a:pt x="5291" y="6387"/>
                </a:lnTo>
                <a:lnTo>
                  <a:pt x="5302" y="6385"/>
                </a:lnTo>
                <a:lnTo>
                  <a:pt x="5314" y="6382"/>
                </a:lnTo>
                <a:lnTo>
                  <a:pt x="5324" y="6377"/>
                </a:lnTo>
                <a:lnTo>
                  <a:pt x="5334" y="6371"/>
                </a:lnTo>
                <a:lnTo>
                  <a:pt x="5343" y="6364"/>
                </a:lnTo>
                <a:lnTo>
                  <a:pt x="5353" y="6355"/>
                </a:lnTo>
                <a:lnTo>
                  <a:pt x="5361" y="6345"/>
                </a:lnTo>
                <a:lnTo>
                  <a:pt x="5369" y="6334"/>
                </a:lnTo>
                <a:lnTo>
                  <a:pt x="5377" y="6324"/>
                </a:lnTo>
                <a:lnTo>
                  <a:pt x="5384" y="6312"/>
                </a:lnTo>
                <a:lnTo>
                  <a:pt x="5398" y="6289"/>
                </a:lnTo>
                <a:lnTo>
                  <a:pt x="5408" y="6268"/>
                </a:lnTo>
                <a:lnTo>
                  <a:pt x="5417" y="6248"/>
                </a:lnTo>
                <a:lnTo>
                  <a:pt x="5425" y="6254"/>
                </a:lnTo>
                <a:lnTo>
                  <a:pt x="5435" y="6258"/>
                </a:lnTo>
                <a:lnTo>
                  <a:pt x="5444" y="6260"/>
                </a:lnTo>
                <a:lnTo>
                  <a:pt x="5454" y="6262"/>
                </a:lnTo>
                <a:lnTo>
                  <a:pt x="5463" y="6260"/>
                </a:lnTo>
                <a:lnTo>
                  <a:pt x="5474" y="6257"/>
                </a:lnTo>
                <a:lnTo>
                  <a:pt x="5484" y="6253"/>
                </a:lnTo>
                <a:lnTo>
                  <a:pt x="5494" y="6248"/>
                </a:lnTo>
                <a:lnTo>
                  <a:pt x="5505" y="6242"/>
                </a:lnTo>
                <a:lnTo>
                  <a:pt x="5516" y="6234"/>
                </a:lnTo>
                <a:lnTo>
                  <a:pt x="5526" y="6226"/>
                </a:lnTo>
                <a:lnTo>
                  <a:pt x="5536" y="6216"/>
                </a:lnTo>
                <a:lnTo>
                  <a:pt x="5546" y="6206"/>
                </a:lnTo>
                <a:lnTo>
                  <a:pt x="5557" y="6195"/>
                </a:lnTo>
                <a:lnTo>
                  <a:pt x="5576" y="6171"/>
                </a:lnTo>
                <a:lnTo>
                  <a:pt x="5596" y="6145"/>
                </a:lnTo>
                <a:lnTo>
                  <a:pt x="5612" y="6118"/>
                </a:lnTo>
                <a:lnTo>
                  <a:pt x="5627" y="6091"/>
                </a:lnTo>
                <a:lnTo>
                  <a:pt x="5641" y="6065"/>
                </a:lnTo>
                <a:lnTo>
                  <a:pt x="5651" y="6039"/>
                </a:lnTo>
                <a:lnTo>
                  <a:pt x="5659" y="6017"/>
                </a:lnTo>
                <a:lnTo>
                  <a:pt x="5661" y="6005"/>
                </a:lnTo>
                <a:lnTo>
                  <a:pt x="5663" y="5996"/>
                </a:lnTo>
                <a:lnTo>
                  <a:pt x="5664" y="5987"/>
                </a:lnTo>
                <a:lnTo>
                  <a:pt x="5664" y="5979"/>
                </a:lnTo>
                <a:lnTo>
                  <a:pt x="5674" y="5984"/>
                </a:lnTo>
                <a:lnTo>
                  <a:pt x="5685" y="5987"/>
                </a:lnTo>
                <a:lnTo>
                  <a:pt x="5695" y="5989"/>
                </a:lnTo>
                <a:lnTo>
                  <a:pt x="5703" y="5990"/>
                </a:lnTo>
                <a:lnTo>
                  <a:pt x="5711" y="5989"/>
                </a:lnTo>
                <a:lnTo>
                  <a:pt x="5719" y="5988"/>
                </a:lnTo>
                <a:lnTo>
                  <a:pt x="5726" y="5985"/>
                </a:lnTo>
                <a:lnTo>
                  <a:pt x="5732" y="5982"/>
                </a:lnTo>
                <a:lnTo>
                  <a:pt x="5738" y="5977"/>
                </a:lnTo>
                <a:lnTo>
                  <a:pt x="5742" y="5972"/>
                </a:lnTo>
                <a:lnTo>
                  <a:pt x="5747" y="5965"/>
                </a:lnTo>
                <a:lnTo>
                  <a:pt x="5750" y="5958"/>
                </a:lnTo>
                <a:lnTo>
                  <a:pt x="5754" y="5950"/>
                </a:lnTo>
                <a:lnTo>
                  <a:pt x="5756" y="5942"/>
                </a:lnTo>
                <a:lnTo>
                  <a:pt x="5760" y="5924"/>
                </a:lnTo>
                <a:lnTo>
                  <a:pt x="5763" y="5904"/>
                </a:lnTo>
                <a:lnTo>
                  <a:pt x="5764" y="5883"/>
                </a:lnTo>
                <a:lnTo>
                  <a:pt x="5762" y="5862"/>
                </a:lnTo>
                <a:lnTo>
                  <a:pt x="5759" y="5841"/>
                </a:lnTo>
                <a:lnTo>
                  <a:pt x="5755" y="5821"/>
                </a:lnTo>
                <a:lnTo>
                  <a:pt x="5750" y="5801"/>
                </a:lnTo>
                <a:lnTo>
                  <a:pt x="5745" y="5783"/>
                </a:lnTo>
                <a:lnTo>
                  <a:pt x="5738" y="5768"/>
                </a:lnTo>
                <a:lnTo>
                  <a:pt x="5753" y="5776"/>
                </a:lnTo>
                <a:lnTo>
                  <a:pt x="5768" y="5782"/>
                </a:lnTo>
                <a:lnTo>
                  <a:pt x="5780" y="5784"/>
                </a:lnTo>
                <a:lnTo>
                  <a:pt x="5785" y="5785"/>
                </a:lnTo>
                <a:lnTo>
                  <a:pt x="5790" y="5784"/>
                </a:lnTo>
                <a:lnTo>
                  <a:pt x="5795" y="5784"/>
                </a:lnTo>
                <a:lnTo>
                  <a:pt x="5799" y="5782"/>
                </a:lnTo>
                <a:lnTo>
                  <a:pt x="5805" y="5780"/>
                </a:lnTo>
                <a:lnTo>
                  <a:pt x="5808" y="5778"/>
                </a:lnTo>
                <a:lnTo>
                  <a:pt x="5815" y="5772"/>
                </a:lnTo>
                <a:lnTo>
                  <a:pt x="5821" y="5764"/>
                </a:lnTo>
                <a:lnTo>
                  <a:pt x="5826" y="5753"/>
                </a:lnTo>
                <a:lnTo>
                  <a:pt x="5830" y="5742"/>
                </a:lnTo>
                <a:lnTo>
                  <a:pt x="5833" y="5729"/>
                </a:lnTo>
                <a:lnTo>
                  <a:pt x="5835" y="5714"/>
                </a:lnTo>
                <a:lnTo>
                  <a:pt x="5837" y="5699"/>
                </a:lnTo>
                <a:lnTo>
                  <a:pt x="5838" y="5683"/>
                </a:lnTo>
                <a:lnTo>
                  <a:pt x="5839" y="5649"/>
                </a:lnTo>
                <a:lnTo>
                  <a:pt x="5840" y="5576"/>
                </a:lnTo>
                <a:lnTo>
                  <a:pt x="5840" y="5540"/>
                </a:lnTo>
                <a:lnTo>
                  <a:pt x="5841" y="5507"/>
                </a:lnTo>
                <a:lnTo>
                  <a:pt x="5843" y="5492"/>
                </a:lnTo>
                <a:lnTo>
                  <a:pt x="5846" y="5478"/>
                </a:lnTo>
                <a:lnTo>
                  <a:pt x="5848" y="5464"/>
                </a:lnTo>
                <a:lnTo>
                  <a:pt x="5852" y="5453"/>
                </a:lnTo>
                <a:lnTo>
                  <a:pt x="5856" y="5443"/>
                </a:lnTo>
                <a:lnTo>
                  <a:pt x="5861" y="5435"/>
                </a:lnTo>
                <a:lnTo>
                  <a:pt x="5867" y="5427"/>
                </a:lnTo>
                <a:lnTo>
                  <a:pt x="5874" y="5423"/>
                </a:lnTo>
                <a:lnTo>
                  <a:pt x="5881" y="5420"/>
                </a:lnTo>
                <a:lnTo>
                  <a:pt x="5889" y="5419"/>
                </a:lnTo>
                <a:lnTo>
                  <a:pt x="5896" y="5417"/>
                </a:lnTo>
                <a:lnTo>
                  <a:pt x="5904" y="5417"/>
                </a:lnTo>
                <a:lnTo>
                  <a:pt x="5921" y="5417"/>
                </a:lnTo>
                <a:lnTo>
                  <a:pt x="5940" y="5420"/>
                </a:lnTo>
                <a:lnTo>
                  <a:pt x="5960" y="5424"/>
                </a:lnTo>
                <a:lnTo>
                  <a:pt x="5982" y="5431"/>
                </a:lnTo>
                <a:lnTo>
                  <a:pt x="6005" y="5439"/>
                </a:lnTo>
                <a:lnTo>
                  <a:pt x="6029" y="5448"/>
                </a:lnTo>
                <a:lnTo>
                  <a:pt x="6054" y="5459"/>
                </a:lnTo>
                <a:lnTo>
                  <a:pt x="6079" y="5472"/>
                </a:lnTo>
                <a:lnTo>
                  <a:pt x="6106" y="5485"/>
                </a:lnTo>
                <a:lnTo>
                  <a:pt x="6132" y="5500"/>
                </a:lnTo>
                <a:lnTo>
                  <a:pt x="6188" y="5532"/>
                </a:lnTo>
                <a:lnTo>
                  <a:pt x="6243" y="5567"/>
                </a:lnTo>
                <a:lnTo>
                  <a:pt x="6299" y="5603"/>
                </a:lnTo>
                <a:lnTo>
                  <a:pt x="6354" y="5640"/>
                </a:lnTo>
                <a:lnTo>
                  <a:pt x="6457" y="5710"/>
                </a:lnTo>
                <a:lnTo>
                  <a:pt x="6544" y="5771"/>
                </a:lnTo>
                <a:lnTo>
                  <a:pt x="6579" y="5794"/>
                </a:lnTo>
                <a:lnTo>
                  <a:pt x="6608" y="5813"/>
                </a:lnTo>
                <a:lnTo>
                  <a:pt x="6599" y="5819"/>
                </a:lnTo>
                <a:lnTo>
                  <a:pt x="6589" y="5824"/>
                </a:lnTo>
                <a:lnTo>
                  <a:pt x="6579" y="5826"/>
                </a:lnTo>
                <a:lnTo>
                  <a:pt x="6568" y="5827"/>
                </a:lnTo>
                <a:lnTo>
                  <a:pt x="6557" y="5826"/>
                </a:lnTo>
                <a:lnTo>
                  <a:pt x="6544" y="5824"/>
                </a:lnTo>
                <a:lnTo>
                  <a:pt x="6533" y="5821"/>
                </a:lnTo>
                <a:lnTo>
                  <a:pt x="6520" y="5816"/>
                </a:lnTo>
                <a:lnTo>
                  <a:pt x="6507" y="5810"/>
                </a:lnTo>
                <a:lnTo>
                  <a:pt x="6494" y="5803"/>
                </a:lnTo>
                <a:lnTo>
                  <a:pt x="6467" y="5788"/>
                </a:lnTo>
                <a:lnTo>
                  <a:pt x="6414" y="5754"/>
                </a:lnTo>
                <a:lnTo>
                  <a:pt x="6388" y="5739"/>
                </a:lnTo>
                <a:lnTo>
                  <a:pt x="6363" y="5725"/>
                </a:lnTo>
                <a:lnTo>
                  <a:pt x="6351" y="5719"/>
                </a:lnTo>
                <a:lnTo>
                  <a:pt x="6339" y="5714"/>
                </a:lnTo>
                <a:lnTo>
                  <a:pt x="6327" y="5711"/>
                </a:lnTo>
                <a:lnTo>
                  <a:pt x="6317" y="5709"/>
                </a:lnTo>
                <a:lnTo>
                  <a:pt x="6307" y="5708"/>
                </a:lnTo>
                <a:lnTo>
                  <a:pt x="6297" y="5709"/>
                </a:lnTo>
                <a:lnTo>
                  <a:pt x="6288" y="5712"/>
                </a:lnTo>
                <a:lnTo>
                  <a:pt x="6280" y="5716"/>
                </a:lnTo>
                <a:lnTo>
                  <a:pt x="6272" y="5724"/>
                </a:lnTo>
                <a:lnTo>
                  <a:pt x="6266" y="5733"/>
                </a:lnTo>
                <a:lnTo>
                  <a:pt x="6259" y="5744"/>
                </a:lnTo>
                <a:lnTo>
                  <a:pt x="6254" y="5758"/>
                </a:lnTo>
                <a:lnTo>
                  <a:pt x="6247" y="5752"/>
                </a:lnTo>
                <a:lnTo>
                  <a:pt x="6240" y="5746"/>
                </a:lnTo>
                <a:lnTo>
                  <a:pt x="6231" y="5741"/>
                </a:lnTo>
                <a:lnTo>
                  <a:pt x="6222" y="5736"/>
                </a:lnTo>
                <a:lnTo>
                  <a:pt x="6212" y="5732"/>
                </a:lnTo>
                <a:lnTo>
                  <a:pt x="6203" y="5728"/>
                </a:lnTo>
                <a:lnTo>
                  <a:pt x="6182" y="5721"/>
                </a:lnTo>
                <a:lnTo>
                  <a:pt x="6160" y="5716"/>
                </a:lnTo>
                <a:lnTo>
                  <a:pt x="6139" y="5714"/>
                </a:lnTo>
                <a:lnTo>
                  <a:pt x="6117" y="5713"/>
                </a:lnTo>
                <a:lnTo>
                  <a:pt x="6098" y="5716"/>
                </a:lnTo>
                <a:lnTo>
                  <a:pt x="6087" y="5717"/>
                </a:lnTo>
                <a:lnTo>
                  <a:pt x="6078" y="5721"/>
                </a:lnTo>
                <a:lnTo>
                  <a:pt x="6069" y="5724"/>
                </a:lnTo>
                <a:lnTo>
                  <a:pt x="6061" y="5728"/>
                </a:lnTo>
                <a:lnTo>
                  <a:pt x="6054" y="5732"/>
                </a:lnTo>
                <a:lnTo>
                  <a:pt x="6046" y="5737"/>
                </a:lnTo>
                <a:lnTo>
                  <a:pt x="6040" y="5742"/>
                </a:lnTo>
                <a:lnTo>
                  <a:pt x="6035" y="5748"/>
                </a:lnTo>
                <a:lnTo>
                  <a:pt x="6031" y="5755"/>
                </a:lnTo>
                <a:lnTo>
                  <a:pt x="6028" y="5764"/>
                </a:lnTo>
                <a:lnTo>
                  <a:pt x="6025" y="5772"/>
                </a:lnTo>
                <a:lnTo>
                  <a:pt x="6024" y="5780"/>
                </a:lnTo>
                <a:lnTo>
                  <a:pt x="6024" y="5790"/>
                </a:lnTo>
                <a:lnTo>
                  <a:pt x="6025" y="5800"/>
                </a:lnTo>
                <a:lnTo>
                  <a:pt x="6028" y="5812"/>
                </a:lnTo>
                <a:lnTo>
                  <a:pt x="6032" y="5823"/>
                </a:lnTo>
                <a:lnTo>
                  <a:pt x="6016" y="5824"/>
                </a:lnTo>
                <a:lnTo>
                  <a:pt x="5997" y="5825"/>
                </a:lnTo>
                <a:lnTo>
                  <a:pt x="5979" y="5829"/>
                </a:lnTo>
                <a:lnTo>
                  <a:pt x="5959" y="5834"/>
                </a:lnTo>
                <a:lnTo>
                  <a:pt x="5940" y="5840"/>
                </a:lnTo>
                <a:lnTo>
                  <a:pt x="5920" y="5849"/>
                </a:lnTo>
                <a:lnTo>
                  <a:pt x="5902" y="5857"/>
                </a:lnTo>
                <a:lnTo>
                  <a:pt x="5884" y="5867"/>
                </a:lnTo>
                <a:lnTo>
                  <a:pt x="5869" y="5878"/>
                </a:lnTo>
                <a:lnTo>
                  <a:pt x="5855" y="5891"/>
                </a:lnTo>
                <a:lnTo>
                  <a:pt x="5850" y="5898"/>
                </a:lnTo>
                <a:lnTo>
                  <a:pt x="5844" y="5904"/>
                </a:lnTo>
                <a:lnTo>
                  <a:pt x="5839" y="5911"/>
                </a:lnTo>
                <a:lnTo>
                  <a:pt x="5836" y="5918"/>
                </a:lnTo>
                <a:lnTo>
                  <a:pt x="5833" y="5926"/>
                </a:lnTo>
                <a:lnTo>
                  <a:pt x="5831" y="5934"/>
                </a:lnTo>
                <a:lnTo>
                  <a:pt x="5830" y="5942"/>
                </a:lnTo>
                <a:lnTo>
                  <a:pt x="5830" y="5949"/>
                </a:lnTo>
                <a:lnTo>
                  <a:pt x="5832" y="5957"/>
                </a:lnTo>
                <a:lnTo>
                  <a:pt x="5834" y="5965"/>
                </a:lnTo>
                <a:lnTo>
                  <a:pt x="5837" y="5974"/>
                </a:lnTo>
                <a:lnTo>
                  <a:pt x="5842" y="5983"/>
                </a:lnTo>
                <a:lnTo>
                  <a:pt x="5832" y="5983"/>
                </a:lnTo>
                <a:lnTo>
                  <a:pt x="5822" y="5984"/>
                </a:lnTo>
                <a:lnTo>
                  <a:pt x="5811" y="5986"/>
                </a:lnTo>
                <a:lnTo>
                  <a:pt x="5800" y="5989"/>
                </a:lnTo>
                <a:lnTo>
                  <a:pt x="5789" y="5992"/>
                </a:lnTo>
                <a:lnTo>
                  <a:pt x="5779" y="5997"/>
                </a:lnTo>
                <a:lnTo>
                  <a:pt x="5768" y="6002"/>
                </a:lnTo>
                <a:lnTo>
                  <a:pt x="5757" y="6007"/>
                </a:lnTo>
                <a:lnTo>
                  <a:pt x="5747" y="6015"/>
                </a:lnTo>
                <a:lnTo>
                  <a:pt x="5738" y="6022"/>
                </a:lnTo>
                <a:lnTo>
                  <a:pt x="5729" y="6029"/>
                </a:lnTo>
                <a:lnTo>
                  <a:pt x="5719" y="6037"/>
                </a:lnTo>
                <a:lnTo>
                  <a:pt x="5711" y="6045"/>
                </a:lnTo>
                <a:lnTo>
                  <a:pt x="5703" y="6054"/>
                </a:lnTo>
                <a:lnTo>
                  <a:pt x="5696" y="6063"/>
                </a:lnTo>
                <a:lnTo>
                  <a:pt x="5690" y="6072"/>
                </a:lnTo>
                <a:lnTo>
                  <a:pt x="5684" y="6081"/>
                </a:lnTo>
                <a:lnTo>
                  <a:pt x="5679" y="6091"/>
                </a:lnTo>
                <a:lnTo>
                  <a:pt x="5674" y="6101"/>
                </a:lnTo>
                <a:lnTo>
                  <a:pt x="5671" y="6110"/>
                </a:lnTo>
                <a:lnTo>
                  <a:pt x="5669" y="6120"/>
                </a:lnTo>
                <a:lnTo>
                  <a:pt x="5669" y="6129"/>
                </a:lnTo>
                <a:lnTo>
                  <a:pt x="5669" y="6139"/>
                </a:lnTo>
                <a:lnTo>
                  <a:pt x="5670" y="6148"/>
                </a:lnTo>
                <a:lnTo>
                  <a:pt x="5673" y="6157"/>
                </a:lnTo>
                <a:lnTo>
                  <a:pt x="5677" y="6165"/>
                </a:lnTo>
                <a:lnTo>
                  <a:pt x="5683" y="6173"/>
                </a:lnTo>
                <a:lnTo>
                  <a:pt x="5690" y="6182"/>
                </a:lnTo>
                <a:lnTo>
                  <a:pt x="5698" y="6189"/>
                </a:lnTo>
                <a:lnTo>
                  <a:pt x="5708" y="6196"/>
                </a:lnTo>
                <a:lnTo>
                  <a:pt x="5721" y="6202"/>
                </a:lnTo>
                <a:lnTo>
                  <a:pt x="5734" y="6208"/>
                </a:lnTo>
                <a:lnTo>
                  <a:pt x="5718" y="6211"/>
                </a:lnTo>
                <a:lnTo>
                  <a:pt x="5701" y="6216"/>
                </a:lnTo>
                <a:lnTo>
                  <a:pt x="5684" y="6224"/>
                </a:lnTo>
                <a:lnTo>
                  <a:pt x="5665" y="6233"/>
                </a:lnTo>
                <a:lnTo>
                  <a:pt x="5647" y="6243"/>
                </a:lnTo>
                <a:lnTo>
                  <a:pt x="5629" y="6255"/>
                </a:lnTo>
                <a:lnTo>
                  <a:pt x="5612" y="6269"/>
                </a:lnTo>
                <a:lnTo>
                  <a:pt x="5597" y="6282"/>
                </a:lnTo>
                <a:lnTo>
                  <a:pt x="5584" y="6296"/>
                </a:lnTo>
                <a:lnTo>
                  <a:pt x="5579" y="6305"/>
                </a:lnTo>
                <a:lnTo>
                  <a:pt x="5574" y="6312"/>
                </a:lnTo>
                <a:lnTo>
                  <a:pt x="5570" y="6319"/>
                </a:lnTo>
                <a:lnTo>
                  <a:pt x="5568" y="6326"/>
                </a:lnTo>
                <a:lnTo>
                  <a:pt x="5566" y="6334"/>
                </a:lnTo>
                <a:lnTo>
                  <a:pt x="5565" y="6341"/>
                </a:lnTo>
                <a:lnTo>
                  <a:pt x="5565" y="6349"/>
                </a:lnTo>
                <a:lnTo>
                  <a:pt x="5566" y="6356"/>
                </a:lnTo>
                <a:lnTo>
                  <a:pt x="5569" y="6362"/>
                </a:lnTo>
                <a:lnTo>
                  <a:pt x="5573" y="6369"/>
                </a:lnTo>
                <a:lnTo>
                  <a:pt x="5578" y="6375"/>
                </a:lnTo>
                <a:lnTo>
                  <a:pt x="5585" y="6381"/>
                </a:lnTo>
                <a:lnTo>
                  <a:pt x="5593" y="6388"/>
                </a:lnTo>
                <a:lnTo>
                  <a:pt x="5604" y="6394"/>
                </a:lnTo>
                <a:lnTo>
                  <a:pt x="5589" y="6402"/>
                </a:lnTo>
                <a:lnTo>
                  <a:pt x="5573" y="6413"/>
                </a:lnTo>
                <a:lnTo>
                  <a:pt x="5555" y="6427"/>
                </a:lnTo>
                <a:lnTo>
                  <a:pt x="5536" y="6444"/>
                </a:lnTo>
                <a:lnTo>
                  <a:pt x="5518" y="6462"/>
                </a:lnTo>
                <a:lnTo>
                  <a:pt x="5500" y="6482"/>
                </a:lnTo>
                <a:lnTo>
                  <a:pt x="5484" y="6502"/>
                </a:lnTo>
                <a:lnTo>
                  <a:pt x="5468" y="6523"/>
                </a:lnTo>
                <a:lnTo>
                  <a:pt x="5457" y="6543"/>
                </a:lnTo>
                <a:lnTo>
                  <a:pt x="5452" y="6554"/>
                </a:lnTo>
                <a:lnTo>
                  <a:pt x="5448" y="6563"/>
                </a:lnTo>
                <a:lnTo>
                  <a:pt x="5446" y="6572"/>
                </a:lnTo>
                <a:lnTo>
                  <a:pt x="5444" y="6581"/>
                </a:lnTo>
                <a:lnTo>
                  <a:pt x="5444" y="6590"/>
                </a:lnTo>
                <a:lnTo>
                  <a:pt x="5444" y="6599"/>
                </a:lnTo>
                <a:lnTo>
                  <a:pt x="5446" y="6606"/>
                </a:lnTo>
                <a:lnTo>
                  <a:pt x="5450" y="6613"/>
                </a:lnTo>
                <a:lnTo>
                  <a:pt x="5455" y="6620"/>
                </a:lnTo>
                <a:lnTo>
                  <a:pt x="5461" y="6625"/>
                </a:lnTo>
                <a:lnTo>
                  <a:pt x="5469" y="6630"/>
                </a:lnTo>
                <a:lnTo>
                  <a:pt x="5480" y="6634"/>
                </a:lnTo>
                <a:lnTo>
                  <a:pt x="5492" y="6638"/>
                </a:lnTo>
                <a:lnTo>
                  <a:pt x="5505" y="6640"/>
                </a:lnTo>
                <a:lnTo>
                  <a:pt x="5495" y="6647"/>
                </a:lnTo>
                <a:lnTo>
                  <a:pt x="5485" y="6654"/>
                </a:lnTo>
                <a:lnTo>
                  <a:pt x="5476" y="6663"/>
                </a:lnTo>
                <a:lnTo>
                  <a:pt x="5465" y="6672"/>
                </a:lnTo>
                <a:lnTo>
                  <a:pt x="5456" y="6683"/>
                </a:lnTo>
                <a:lnTo>
                  <a:pt x="5447" y="6693"/>
                </a:lnTo>
                <a:lnTo>
                  <a:pt x="5439" y="6704"/>
                </a:lnTo>
                <a:lnTo>
                  <a:pt x="5432" y="6716"/>
                </a:lnTo>
                <a:lnTo>
                  <a:pt x="5424" y="6729"/>
                </a:lnTo>
                <a:lnTo>
                  <a:pt x="5418" y="6741"/>
                </a:lnTo>
                <a:lnTo>
                  <a:pt x="5414" y="6754"/>
                </a:lnTo>
                <a:lnTo>
                  <a:pt x="5410" y="6768"/>
                </a:lnTo>
                <a:lnTo>
                  <a:pt x="5407" y="6780"/>
                </a:lnTo>
                <a:lnTo>
                  <a:pt x="5406" y="6793"/>
                </a:lnTo>
                <a:lnTo>
                  <a:pt x="5407" y="6807"/>
                </a:lnTo>
                <a:lnTo>
                  <a:pt x="5409" y="6819"/>
                </a:lnTo>
                <a:lnTo>
                  <a:pt x="5412" y="6828"/>
                </a:lnTo>
                <a:lnTo>
                  <a:pt x="5416" y="6836"/>
                </a:lnTo>
                <a:lnTo>
                  <a:pt x="5421" y="6845"/>
                </a:lnTo>
                <a:lnTo>
                  <a:pt x="5427" y="6852"/>
                </a:lnTo>
                <a:lnTo>
                  <a:pt x="5434" y="6859"/>
                </a:lnTo>
                <a:lnTo>
                  <a:pt x="5440" y="6865"/>
                </a:lnTo>
                <a:lnTo>
                  <a:pt x="5448" y="6871"/>
                </a:lnTo>
                <a:lnTo>
                  <a:pt x="5456" y="6876"/>
                </a:lnTo>
                <a:lnTo>
                  <a:pt x="5454" y="6882"/>
                </a:lnTo>
                <a:lnTo>
                  <a:pt x="5451" y="6890"/>
                </a:lnTo>
                <a:lnTo>
                  <a:pt x="5448" y="6897"/>
                </a:lnTo>
                <a:lnTo>
                  <a:pt x="5443" y="6903"/>
                </a:lnTo>
                <a:lnTo>
                  <a:pt x="5433" y="6916"/>
                </a:lnTo>
                <a:lnTo>
                  <a:pt x="5420" y="6930"/>
                </a:lnTo>
                <a:lnTo>
                  <a:pt x="5409" y="6944"/>
                </a:lnTo>
                <a:lnTo>
                  <a:pt x="5399" y="6958"/>
                </a:lnTo>
                <a:lnTo>
                  <a:pt x="5394" y="6966"/>
                </a:lnTo>
                <a:lnTo>
                  <a:pt x="5391" y="6975"/>
                </a:lnTo>
                <a:lnTo>
                  <a:pt x="5388" y="6983"/>
                </a:lnTo>
                <a:lnTo>
                  <a:pt x="5385" y="6992"/>
                </a:lnTo>
                <a:lnTo>
                  <a:pt x="5384" y="7003"/>
                </a:lnTo>
                <a:lnTo>
                  <a:pt x="5386" y="7013"/>
                </a:lnTo>
                <a:lnTo>
                  <a:pt x="5390" y="7020"/>
                </a:lnTo>
                <a:lnTo>
                  <a:pt x="5394" y="7026"/>
                </a:lnTo>
                <a:lnTo>
                  <a:pt x="5399" y="7031"/>
                </a:lnTo>
                <a:lnTo>
                  <a:pt x="5406" y="7034"/>
                </a:lnTo>
                <a:lnTo>
                  <a:pt x="5413" y="7037"/>
                </a:lnTo>
                <a:lnTo>
                  <a:pt x="5421" y="7039"/>
                </a:lnTo>
                <a:lnTo>
                  <a:pt x="5438" y="7044"/>
                </a:lnTo>
                <a:lnTo>
                  <a:pt x="5445" y="7047"/>
                </a:lnTo>
                <a:lnTo>
                  <a:pt x="5453" y="7050"/>
                </a:lnTo>
                <a:lnTo>
                  <a:pt x="5459" y="7056"/>
                </a:lnTo>
                <a:lnTo>
                  <a:pt x="5465" y="7061"/>
                </a:lnTo>
                <a:lnTo>
                  <a:pt x="5471" y="7068"/>
                </a:lnTo>
                <a:lnTo>
                  <a:pt x="5474" y="7077"/>
                </a:lnTo>
                <a:lnTo>
                  <a:pt x="5477" y="7087"/>
                </a:lnTo>
                <a:lnTo>
                  <a:pt x="5481" y="7097"/>
                </a:lnTo>
                <a:lnTo>
                  <a:pt x="5485" y="7104"/>
                </a:lnTo>
                <a:lnTo>
                  <a:pt x="5490" y="7110"/>
                </a:lnTo>
                <a:lnTo>
                  <a:pt x="5496" y="7115"/>
                </a:lnTo>
                <a:lnTo>
                  <a:pt x="5502" y="7119"/>
                </a:lnTo>
                <a:lnTo>
                  <a:pt x="5508" y="7121"/>
                </a:lnTo>
                <a:lnTo>
                  <a:pt x="5516" y="7123"/>
                </a:lnTo>
                <a:lnTo>
                  <a:pt x="5524" y="7123"/>
                </a:lnTo>
                <a:lnTo>
                  <a:pt x="5531" y="7123"/>
                </a:lnTo>
                <a:lnTo>
                  <a:pt x="5539" y="7121"/>
                </a:lnTo>
                <a:lnTo>
                  <a:pt x="5548" y="7119"/>
                </a:lnTo>
                <a:lnTo>
                  <a:pt x="5566" y="7113"/>
                </a:lnTo>
                <a:lnTo>
                  <a:pt x="5583" y="7105"/>
                </a:lnTo>
                <a:lnTo>
                  <a:pt x="5601" y="7095"/>
                </a:lnTo>
                <a:lnTo>
                  <a:pt x="5618" y="7083"/>
                </a:lnTo>
                <a:lnTo>
                  <a:pt x="5634" y="7070"/>
                </a:lnTo>
                <a:lnTo>
                  <a:pt x="5650" y="7058"/>
                </a:lnTo>
                <a:lnTo>
                  <a:pt x="5664" y="7046"/>
                </a:lnTo>
                <a:lnTo>
                  <a:pt x="5675" y="7035"/>
                </a:lnTo>
                <a:lnTo>
                  <a:pt x="5693" y="7018"/>
                </a:lnTo>
                <a:lnTo>
                  <a:pt x="5694" y="7021"/>
                </a:lnTo>
                <a:lnTo>
                  <a:pt x="5697" y="7024"/>
                </a:lnTo>
                <a:lnTo>
                  <a:pt x="5699" y="7027"/>
                </a:lnTo>
                <a:lnTo>
                  <a:pt x="5703" y="7029"/>
                </a:lnTo>
                <a:lnTo>
                  <a:pt x="5710" y="7031"/>
                </a:lnTo>
                <a:lnTo>
                  <a:pt x="5721" y="7033"/>
                </a:lnTo>
                <a:lnTo>
                  <a:pt x="5732" y="7032"/>
                </a:lnTo>
                <a:lnTo>
                  <a:pt x="5745" y="7030"/>
                </a:lnTo>
                <a:lnTo>
                  <a:pt x="5759" y="7027"/>
                </a:lnTo>
                <a:lnTo>
                  <a:pt x="5775" y="7023"/>
                </a:lnTo>
                <a:lnTo>
                  <a:pt x="5791" y="7017"/>
                </a:lnTo>
                <a:lnTo>
                  <a:pt x="5809" y="7011"/>
                </a:lnTo>
                <a:lnTo>
                  <a:pt x="5847" y="6994"/>
                </a:lnTo>
                <a:lnTo>
                  <a:pt x="5887" y="6975"/>
                </a:lnTo>
                <a:lnTo>
                  <a:pt x="5927" y="6952"/>
                </a:lnTo>
                <a:lnTo>
                  <a:pt x="5968" y="6929"/>
                </a:lnTo>
                <a:lnTo>
                  <a:pt x="6008" y="6904"/>
                </a:lnTo>
                <a:lnTo>
                  <a:pt x="6047" y="6879"/>
                </a:lnTo>
                <a:lnTo>
                  <a:pt x="6082" y="6856"/>
                </a:lnTo>
                <a:lnTo>
                  <a:pt x="6113" y="6833"/>
                </a:lnTo>
                <a:lnTo>
                  <a:pt x="6139" y="6813"/>
                </a:lnTo>
                <a:lnTo>
                  <a:pt x="6158" y="6795"/>
                </a:lnTo>
                <a:lnTo>
                  <a:pt x="6164" y="6787"/>
                </a:lnTo>
                <a:lnTo>
                  <a:pt x="6169" y="6781"/>
                </a:lnTo>
                <a:lnTo>
                  <a:pt x="6179" y="6783"/>
                </a:lnTo>
                <a:lnTo>
                  <a:pt x="6188" y="6783"/>
                </a:lnTo>
                <a:lnTo>
                  <a:pt x="6197" y="6783"/>
                </a:lnTo>
                <a:lnTo>
                  <a:pt x="6205" y="6781"/>
                </a:lnTo>
                <a:lnTo>
                  <a:pt x="6212" y="6778"/>
                </a:lnTo>
                <a:lnTo>
                  <a:pt x="6220" y="6775"/>
                </a:lnTo>
                <a:lnTo>
                  <a:pt x="6227" y="6770"/>
                </a:lnTo>
                <a:lnTo>
                  <a:pt x="6233" y="6765"/>
                </a:lnTo>
                <a:lnTo>
                  <a:pt x="6239" y="6758"/>
                </a:lnTo>
                <a:lnTo>
                  <a:pt x="6244" y="6751"/>
                </a:lnTo>
                <a:lnTo>
                  <a:pt x="6255" y="6737"/>
                </a:lnTo>
                <a:lnTo>
                  <a:pt x="6265" y="6721"/>
                </a:lnTo>
                <a:lnTo>
                  <a:pt x="6274" y="6703"/>
                </a:lnTo>
                <a:lnTo>
                  <a:pt x="6290" y="6669"/>
                </a:lnTo>
                <a:lnTo>
                  <a:pt x="6297" y="6654"/>
                </a:lnTo>
                <a:lnTo>
                  <a:pt x="6306" y="6641"/>
                </a:lnTo>
                <a:lnTo>
                  <a:pt x="6315" y="6630"/>
                </a:lnTo>
                <a:lnTo>
                  <a:pt x="6319" y="6626"/>
                </a:lnTo>
                <a:lnTo>
                  <a:pt x="6324" y="6622"/>
                </a:lnTo>
                <a:lnTo>
                  <a:pt x="6329" y="6620"/>
                </a:lnTo>
                <a:lnTo>
                  <a:pt x="6334" y="6619"/>
                </a:lnTo>
                <a:lnTo>
                  <a:pt x="6339" y="6619"/>
                </a:lnTo>
                <a:lnTo>
                  <a:pt x="6346" y="6621"/>
                </a:lnTo>
                <a:lnTo>
                  <a:pt x="6354" y="6623"/>
                </a:lnTo>
                <a:lnTo>
                  <a:pt x="6362" y="6625"/>
                </a:lnTo>
                <a:lnTo>
                  <a:pt x="6370" y="6625"/>
                </a:lnTo>
                <a:lnTo>
                  <a:pt x="6378" y="6625"/>
                </a:lnTo>
                <a:lnTo>
                  <a:pt x="6386" y="6624"/>
                </a:lnTo>
                <a:lnTo>
                  <a:pt x="6394" y="6622"/>
                </a:lnTo>
                <a:lnTo>
                  <a:pt x="6401" y="6619"/>
                </a:lnTo>
                <a:lnTo>
                  <a:pt x="6408" y="6616"/>
                </a:lnTo>
                <a:lnTo>
                  <a:pt x="6415" y="6612"/>
                </a:lnTo>
                <a:lnTo>
                  <a:pt x="6421" y="6608"/>
                </a:lnTo>
                <a:lnTo>
                  <a:pt x="6435" y="6597"/>
                </a:lnTo>
                <a:lnTo>
                  <a:pt x="6447" y="6584"/>
                </a:lnTo>
                <a:lnTo>
                  <a:pt x="6457" y="6570"/>
                </a:lnTo>
                <a:lnTo>
                  <a:pt x="6467" y="6555"/>
                </a:lnTo>
                <a:lnTo>
                  <a:pt x="6477" y="6538"/>
                </a:lnTo>
                <a:lnTo>
                  <a:pt x="6485" y="6522"/>
                </a:lnTo>
                <a:lnTo>
                  <a:pt x="6491" y="6504"/>
                </a:lnTo>
                <a:lnTo>
                  <a:pt x="6496" y="6488"/>
                </a:lnTo>
                <a:lnTo>
                  <a:pt x="6500" y="6472"/>
                </a:lnTo>
                <a:lnTo>
                  <a:pt x="6503" y="6456"/>
                </a:lnTo>
                <a:lnTo>
                  <a:pt x="6504" y="6443"/>
                </a:lnTo>
                <a:lnTo>
                  <a:pt x="6517" y="6444"/>
                </a:lnTo>
                <a:lnTo>
                  <a:pt x="6528" y="6443"/>
                </a:lnTo>
                <a:lnTo>
                  <a:pt x="6537" y="6440"/>
                </a:lnTo>
                <a:lnTo>
                  <a:pt x="6545" y="6436"/>
                </a:lnTo>
                <a:lnTo>
                  <a:pt x="6553" y="6430"/>
                </a:lnTo>
                <a:lnTo>
                  <a:pt x="6558" y="6422"/>
                </a:lnTo>
                <a:lnTo>
                  <a:pt x="6562" y="6413"/>
                </a:lnTo>
                <a:lnTo>
                  <a:pt x="6566" y="6404"/>
                </a:lnTo>
                <a:lnTo>
                  <a:pt x="6568" y="6394"/>
                </a:lnTo>
                <a:lnTo>
                  <a:pt x="6569" y="6382"/>
                </a:lnTo>
                <a:lnTo>
                  <a:pt x="6569" y="6370"/>
                </a:lnTo>
                <a:lnTo>
                  <a:pt x="6568" y="6358"/>
                </a:lnTo>
                <a:lnTo>
                  <a:pt x="6566" y="6346"/>
                </a:lnTo>
                <a:lnTo>
                  <a:pt x="6563" y="6332"/>
                </a:lnTo>
                <a:lnTo>
                  <a:pt x="6559" y="6319"/>
                </a:lnTo>
                <a:lnTo>
                  <a:pt x="6555" y="6307"/>
                </a:lnTo>
                <a:lnTo>
                  <a:pt x="6566" y="6309"/>
                </a:lnTo>
                <a:lnTo>
                  <a:pt x="6577" y="6311"/>
                </a:lnTo>
                <a:lnTo>
                  <a:pt x="6587" y="6312"/>
                </a:lnTo>
                <a:lnTo>
                  <a:pt x="6597" y="6312"/>
                </a:lnTo>
                <a:lnTo>
                  <a:pt x="6605" y="6310"/>
                </a:lnTo>
                <a:lnTo>
                  <a:pt x="6613" y="6308"/>
                </a:lnTo>
                <a:lnTo>
                  <a:pt x="6620" y="6305"/>
                </a:lnTo>
                <a:lnTo>
                  <a:pt x="6626" y="6301"/>
                </a:lnTo>
                <a:lnTo>
                  <a:pt x="6632" y="6296"/>
                </a:lnTo>
                <a:lnTo>
                  <a:pt x="6638" y="6291"/>
                </a:lnTo>
                <a:lnTo>
                  <a:pt x="6642" y="6286"/>
                </a:lnTo>
                <a:lnTo>
                  <a:pt x="6646" y="6280"/>
                </a:lnTo>
                <a:lnTo>
                  <a:pt x="6649" y="6273"/>
                </a:lnTo>
                <a:lnTo>
                  <a:pt x="6652" y="6266"/>
                </a:lnTo>
                <a:lnTo>
                  <a:pt x="6654" y="6257"/>
                </a:lnTo>
                <a:lnTo>
                  <a:pt x="6656" y="6249"/>
                </a:lnTo>
                <a:lnTo>
                  <a:pt x="6658" y="6232"/>
                </a:lnTo>
                <a:lnTo>
                  <a:pt x="6657" y="6213"/>
                </a:lnTo>
                <a:lnTo>
                  <a:pt x="6655" y="6194"/>
                </a:lnTo>
                <a:lnTo>
                  <a:pt x="6651" y="6175"/>
                </a:lnTo>
                <a:lnTo>
                  <a:pt x="6646" y="6156"/>
                </a:lnTo>
                <a:lnTo>
                  <a:pt x="6639" y="6139"/>
                </a:lnTo>
                <a:lnTo>
                  <a:pt x="6630" y="6121"/>
                </a:lnTo>
                <a:lnTo>
                  <a:pt x="6620" y="6105"/>
                </a:lnTo>
                <a:lnTo>
                  <a:pt x="6628" y="6102"/>
                </a:lnTo>
                <a:lnTo>
                  <a:pt x="6636" y="6099"/>
                </a:lnTo>
                <a:lnTo>
                  <a:pt x="6642" y="6094"/>
                </a:lnTo>
                <a:lnTo>
                  <a:pt x="6647" y="6090"/>
                </a:lnTo>
                <a:lnTo>
                  <a:pt x="6651" y="6086"/>
                </a:lnTo>
                <a:lnTo>
                  <a:pt x="6654" y="6081"/>
                </a:lnTo>
                <a:lnTo>
                  <a:pt x="6656" y="6076"/>
                </a:lnTo>
                <a:lnTo>
                  <a:pt x="6658" y="6071"/>
                </a:lnTo>
                <a:lnTo>
                  <a:pt x="6658" y="6065"/>
                </a:lnTo>
                <a:lnTo>
                  <a:pt x="6659" y="6060"/>
                </a:lnTo>
                <a:lnTo>
                  <a:pt x="6658" y="6046"/>
                </a:lnTo>
                <a:lnTo>
                  <a:pt x="6655" y="6033"/>
                </a:lnTo>
                <a:lnTo>
                  <a:pt x="6652" y="6020"/>
                </a:lnTo>
                <a:lnTo>
                  <a:pt x="6649" y="6005"/>
                </a:lnTo>
                <a:lnTo>
                  <a:pt x="6646" y="5990"/>
                </a:lnTo>
                <a:lnTo>
                  <a:pt x="6644" y="5975"/>
                </a:lnTo>
                <a:lnTo>
                  <a:pt x="6645" y="5960"/>
                </a:lnTo>
                <a:lnTo>
                  <a:pt x="6645" y="5952"/>
                </a:lnTo>
                <a:lnTo>
                  <a:pt x="6647" y="5945"/>
                </a:lnTo>
                <a:lnTo>
                  <a:pt x="6649" y="5937"/>
                </a:lnTo>
                <a:lnTo>
                  <a:pt x="6652" y="5930"/>
                </a:lnTo>
                <a:lnTo>
                  <a:pt x="6656" y="5922"/>
                </a:lnTo>
                <a:lnTo>
                  <a:pt x="6661" y="5915"/>
                </a:lnTo>
                <a:lnTo>
                  <a:pt x="6667" y="5907"/>
                </a:lnTo>
                <a:lnTo>
                  <a:pt x="6674" y="5901"/>
                </a:lnTo>
                <a:lnTo>
                  <a:pt x="6683" y="5896"/>
                </a:lnTo>
                <a:lnTo>
                  <a:pt x="6691" y="5892"/>
                </a:lnTo>
                <a:lnTo>
                  <a:pt x="6701" y="5890"/>
                </a:lnTo>
                <a:lnTo>
                  <a:pt x="6712" y="5890"/>
                </a:lnTo>
                <a:lnTo>
                  <a:pt x="6725" y="5891"/>
                </a:lnTo>
                <a:lnTo>
                  <a:pt x="6738" y="5894"/>
                </a:lnTo>
                <a:lnTo>
                  <a:pt x="6752" y="5897"/>
                </a:lnTo>
                <a:lnTo>
                  <a:pt x="6767" y="5902"/>
                </a:lnTo>
                <a:lnTo>
                  <a:pt x="6783" y="5908"/>
                </a:lnTo>
                <a:lnTo>
                  <a:pt x="6798" y="5914"/>
                </a:lnTo>
                <a:lnTo>
                  <a:pt x="6833" y="5931"/>
                </a:lnTo>
                <a:lnTo>
                  <a:pt x="6868" y="5950"/>
                </a:lnTo>
                <a:lnTo>
                  <a:pt x="6905" y="5971"/>
                </a:lnTo>
                <a:lnTo>
                  <a:pt x="6941" y="5993"/>
                </a:lnTo>
                <a:lnTo>
                  <a:pt x="6977" y="6017"/>
                </a:lnTo>
                <a:lnTo>
                  <a:pt x="7044" y="6062"/>
                </a:lnTo>
                <a:lnTo>
                  <a:pt x="7101" y="6100"/>
                </a:lnTo>
                <a:lnTo>
                  <a:pt x="7124" y="6115"/>
                </a:lnTo>
                <a:lnTo>
                  <a:pt x="7142" y="6126"/>
                </a:lnTo>
                <a:lnTo>
                  <a:pt x="7166" y="6143"/>
                </a:lnTo>
                <a:lnTo>
                  <a:pt x="7195" y="6163"/>
                </a:lnTo>
                <a:lnTo>
                  <a:pt x="7263" y="6214"/>
                </a:lnTo>
                <a:lnTo>
                  <a:pt x="7301" y="6243"/>
                </a:lnTo>
                <a:lnTo>
                  <a:pt x="7340" y="6272"/>
                </a:lnTo>
                <a:lnTo>
                  <a:pt x="7382" y="6300"/>
                </a:lnTo>
                <a:lnTo>
                  <a:pt x="7424" y="6327"/>
                </a:lnTo>
                <a:lnTo>
                  <a:pt x="7445" y="6339"/>
                </a:lnTo>
                <a:lnTo>
                  <a:pt x="7466" y="6352"/>
                </a:lnTo>
                <a:lnTo>
                  <a:pt x="7487" y="6362"/>
                </a:lnTo>
                <a:lnTo>
                  <a:pt x="7507" y="6371"/>
                </a:lnTo>
                <a:lnTo>
                  <a:pt x="7528" y="6379"/>
                </a:lnTo>
                <a:lnTo>
                  <a:pt x="7547" y="6387"/>
                </a:lnTo>
                <a:lnTo>
                  <a:pt x="7567" y="6392"/>
                </a:lnTo>
                <a:lnTo>
                  <a:pt x="7586" y="6395"/>
                </a:lnTo>
                <a:lnTo>
                  <a:pt x="7604" y="6397"/>
                </a:lnTo>
                <a:lnTo>
                  <a:pt x="7621" y="6397"/>
                </a:lnTo>
                <a:lnTo>
                  <a:pt x="7639" y="6394"/>
                </a:lnTo>
                <a:lnTo>
                  <a:pt x="7646" y="6392"/>
                </a:lnTo>
                <a:lnTo>
                  <a:pt x="7654" y="6390"/>
                </a:lnTo>
                <a:lnTo>
                  <a:pt x="7661" y="6387"/>
                </a:lnTo>
                <a:lnTo>
                  <a:pt x="7669" y="6382"/>
                </a:lnTo>
                <a:lnTo>
                  <a:pt x="7676" y="6378"/>
                </a:lnTo>
                <a:lnTo>
                  <a:pt x="7683" y="6373"/>
                </a:lnTo>
                <a:lnTo>
                  <a:pt x="7689" y="6367"/>
                </a:lnTo>
                <a:lnTo>
                  <a:pt x="7695" y="6361"/>
                </a:lnTo>
                <a:lnTo>
                  <a:pt x="7701" y="6354"/>
                </a:lnTo>
                <a:lnTo>
                  <a:pt x="7707" y="6346"/>
                </a:lnTo>
                <a:lnTo>
                  <a:pt x="7708" y="6342"/>
                </a:lnTo>
                <a:lnTo>
                  <a:pt x="7708" y="6338"/>
                </a:lnTo>
                <a:lnTo>
                  <a:pt x="7708" y="6335"/>
                </a:lnTo>
                <a:lnTo>
                  <a:pt x="7706" y="6330"/>
                </a:lnTo>
                <a:lnTo>
                  <a:pt x="7703" y="6326"/>
                </a:lnTo>
                <a:lnTo>
                  <a:pt x="7699" y="6320"/>
                </a:lnTo>
                <a:lnTo>
                  <a:pt x="7689" y="6309"/>
                </a:lnTo>
                <a:lnTo>
                  <a:pt x="7674" y="6296"/>
                </a:lnTo>
                <a:lnTo>
                  <a:pt x="7657" y="6283"/>
                </a:lnTo>
                <a:lnTo>
                  <a:pt x="7638" y="6268"/>
                </a:lnTo>
                <a:lnTo>
                  <a:pt x="7614" y="6252"/>
                </a:lnTo>
                <a:lnTo>
                  <a:pt x="7562" y="6218"/>
                </a:lnTo>
                <a:lnTo>
                  <a:pt x="7500" y="6182"/>
                </a:lnTo>
                <a:lnTo>
                  <a:pt x="7435" y="6144"/>
                </a:lnTo>
                <a:lnTo>
                  <a:pt x="7365" y="6106"/>
                </a:lnTo>
                <a:lnTo>
                  <a:pt x="7293" y="6068"/>
                </a:lnTo>
                <a:lnTo>
                  <a:pt x="7224" y="6031"/>
                </a:lnTo>
                <a:lnTo>
                  <a:pt x="7095" y="5964"/>
                </a:lnTo>
                <a:lnTo>
                  <a:pt x="6942" y="5889"/>
                </a:lnTo>
                <a:lnTo>
                  <a:pt x="6897" y="5865"/>
                </a:lnTo>
                <a:lnTo>
                  <a:pt x="6859" y="5843"/>
                </a:lnTo>
                <a:lnTo>
                  <a:pt x="6828" y="5824"/>
                </a:lnTo>
                <a:lnTo>
                  <a:pt x="6804" y="5807"/>
                </a:lnTo>
                <a:lnTo>
                  <a:pt x="6784" y="5791"/>
                </a:lnTo>
                <a:lnTo>
                  <a:pt x="6777" y="5783"/>
                </a:lnTo>
                <a:lnTo>
                  <a:pt x="6771" y="5777"/>
                </a:lnTo>
                <a:lnTo>
                  <a:pt x="6766" y="5770"/>
                </a:lnTo>
                <a:lnTo>
                  <a:pt x="6763" y="5764"/>
                </a:lnTo>
                <a:lnTo>
                  <a:pt x="6759" y="5758"/>
                </a:lnTo>
                <a:lnTo>
                  <a:pt x="6758" y="5752"/>
                </a:lnTo>
                <a:lnTo>
                  <a:pt x="6758" y="5747"/>
                </a:lnTo>
                <a:lnTo>
                  <a:pt x="6758" y="5742"/>
                </a:lnTo>
                <a:lnTo>
                  <a:pt x="6761" y="5738"/>
                </a:lnTo>
                <a:lnTo>
                  <a:pt x="6763" y="5734"/>
                </a:lnTo>
                <a:lnTo>
                  <a:pt x="6767" y="5729"/>
                </a:lnTo>
                <a:lnTo>
                  <a:pt x="6771" y="5726"/>
                </a:lnTo>
                <a:lnTo>
                  <a:pt x="6782" y="5717"/>
                </a:lnTo>
                <a:lnTo>
                  <a:pt x="6795" y="5711"/>
                </a:lnTo>
                <a:lnTo>
                  <a:pt x="6812" y="5705"/>
                </a:lnTo>
                <a:lnTo>
                  <a:pt x="6829" y="5699"/>
                </a:lnTo>
                <a:lnTo>
                  <a:pt x="6849" y="5693"/>
                </a:lnTo>
                <a:lnTo>
                  <a:pt x="6891" y="5682"/>
                </a:lnTo>
                <a:lnTo>
                  <a:pt x="6934" y="5669"/>
                </a:lnTo>
                <a:lnTo>
                  <a:pt x="6955" y="5663"/>
                </a:lnTo>
                <a:lnTo>
                  <a:pt x="6975" y="5656"/>
                </a:lnTo>
                <a:lnTo>
                  <a:pt x="6994" y="5648"/>
                </a:lnTo>
                <a:lnTo>
                  <a:pt x="7012" y="5639"/>
                </a:lnTo>
                <a:lnTo>
                  <a:pt x="7027" y="5628"/>
                </a:lnTo>
                <a:lnTo>
                  <a:pt x="7034" y="5623"/>
                </a:lnTo>
                <a:lnTo>
                  <a:pt x="7040" y="5617"/>
                </a:lnTo>
                <a:lnTo>
                  <a:pt x="7045" y="5612"/>
                </a:lnTo>
                <a:lnTo>
                  <a:pt x="7050" y="5605"/>
                </a:lnTo>
                <a:lnTo>
                  <a:pt x="7054" y="5599"/>
                </a:lnTo>
                <a:lnTo>
                  <a:pt x="7057" y="5591"/>
                </a:lnTo>
                <a:lnTo>
                  <a:pt x="7060" y="5583"/>
                </a:lnTo>
                <a:lnTo>
                  <a:pt x="7061" y="5576"/>
                </a:lnTo>
                <a:lnTo>
                  <a:pt x="7061" y="5568"/>
                </a:lnTo>
                <a:lnTo>
                  <a:pt x="7060" y="5559"/>
                </a:lnTo>
                <a:lnTo>
                  <a:pt x="7058" y="5549"/>
                </a:lnTo>
                <a:lnTo>
                  <a:pt x="7055" y="5539"/>
                </a:lnTo>
                <a:lnTo>
                  <a:pt x="7050" y="5529"/>
                </a:lnTo>
                <a:lnTo>
                  <a:pt x="7045" y="5519"/>
                </a:lnTo>
                <a:lnTo>
                  <a:pt x="7060" y="5513"/>
                </a:lnTo>
                <a:lnTo>
                  <a:pt x="7079" y="5505"/>
                </a:lnTo>
                <a:lnTo>
                  <a:pt x="7100" y="5495"/>
                </a:lnTo>
                <a:lnTo>
                  <a:pt x="7123" y="5483"/>
                </a:lnTo>
                <a:lnTo>
                  <a:pt x="7148" y="5469"/>
                </a:lnTo>
                <a:lnTo>
                  <a:pt x="7171" y="5454"/>
                </a:lnTo>
                <a:lnTo>
                  <a:pt x="7195" y="5439"/>
                </a:lnTo>
                <a:lnTo>
                  <a:pt x="7216" y="5422"/>
                </a:lnTo>
                <a:lnTo>
                  <a:pt x="7236" y="5405"/>
                </a:lnTo>
                <a:lnTo>
                  <a:pt x="7244" y="5397"/>
                </a:lnTo>
                <a:lnTo>
                  <a:pt x="7251" y="5389"/>
                </a:lnTo>
                <a:lnTo>
                  <a:pt x="7257" y="5380"/>
                </a:lnTo>
                <a:lnTo>
                  <a:pt x="7263" y="5372"/>
                </a:lnTo>
                <a:lnTo>
                  <a:pt x="7267" y="5364"/>
                </a:lnTo>
                <a:lnTo>
                  <a:pt x="7269" y="5356"/>
                </a:lnTo>
                <a:lnTo>
                  <a:pt x="7270" y="5349"/>
                </a:lnTo>
                <a:lnTo>
                  <a:pt x="7269" y="5340"/>
                </a:lnTo>
                <a:lnTo>
                  <a:pt x="7266" y="5333"/>
                </a:lnTo>
                <a:lnTo>
                  <a:pt x="7262" y="5326"/>
                </a:lnTo>
                <a:lnTo>
                  <a:pt x="7254" y="5320"/>
                </a:lnTo>
                <a:lnTo>
                  <a:pt x="7246" y="5314"/>
                </a:lnTo>
                <a:lnTo>
                  <a:pt x="7236" y="5308"/>
                </a:lnTo>
                <a:lnTo>
                  <a:pt x="7223" y="5302"/>
                </a:lnTo>
                <a:lnTo>
                  <a:pt x="7240" y="5286"/>
                </a:lnTo>
                <a:lnTo>
                  <a:pt x="7260" y="5268"/>
                </a:lnTo>
                <a:lnTo>
                  <a:pt x="7280" y="5246"/>
                </a:lnTo>
                <a:lnTo>
                  <a:pt x="7301" y="5223"/>
                </a:lnTo>
                <a:lnTo>
                  <a:pt x="7320" y="5198"/>
                </a:lnTo>
                <a:lnTo>
                  <a:pt x="7339" y="5171"/>
                </a:lnTo>
                <a:lnTo>
                  <a:pt x="7357" y="5145"/>
                </a:lnTo>
                <a:lnTo>
                  <a:pt x="7371" y="5117"/>
                </a:lnTo>
                <a:lnTo>
                  <a:pt x="7378" y="5104"/>
                </a:lnTo>
                <a:lnTo>
                  <a:pt x="7383" y="5090"/>
                </a:lnTo>
                <a:lnTo>
                  <a:pt x="7389" y="5077"/>
                </a:lnTo>
                <a:lnTo>
                  <a:pt x="7393" y="5064"/>
                </a:lnTo>
                <a:lnTo>
                  <a:pt x="7396" y="5050"/>
                </a:lnTo>
                <a:lnTo>
                  <a:pt x="7397" y="5037"/>
                </a:lnTo>
                <a:lnTo>
                  <a:pt x="7398" y="5025"/>
                </a:lnTo>
                <a:lnTo>
                  <a:pt x="7397" y="5012"/>
                </a:lnTo>
                <a:lnTo>
                  <a:pt x="7395" y="5001"/>
                </a:lnTo>
                <a:lnTo>
                  <a:pt x="7391" y="4990"/>
                </a:lnTo>
                <a:lnTo>
                  <a:pt x="7387" y="4979"/>
                </a:lnTo>
                <a:lnTo>
                  <a:pt x="7379" y="4968"/>
                </a:lnTo>
                <a:lnTo>
                  <a:pt x="7371" y="4959"/>
                </a:lnTo>
                <a:lnTo>
                  <a:pt x="7361" y="4950"/>
                </a:lnTo>
                <a:lnTo>
                  <a:pt x="7350" y="4942"/>
                </a:lnTo>
                <a:lnTo>
                  <a:pt x="7335" y="4935"/>
                </a:lnTo>
                <a:lnTo>
                  <a:pt x="7358" y="4906"/>
                </a:lnTo>
                <a:lnTo>
                  <a:pt x="7370" y="4889"/>
                </a:lnTo>
                <a:lnTo>
                  <a:pt x="7382" y="4871"/>
                </a:lnTo>
                <a:lnTo>
                  <a:pt x="7394" y="4853"/>
                </a:lnTo>
                <a:lnTo>
                  <a:pt x="7405" y="4833"/>
                </a:lnTo>
                <a:lnTo>
                  <a:pt x="7414" y="4815"/>
                </a:lnTo>
                <a:lnTo>
                  <a:pt x="7421" y="4795"/>
                </a:lnTo>
                <a:lnTo>
                  <a:pt x="7428" y="4777"/>
                </a:lnTo>
                <a:lnTo>
                  <a:pt x="7429" y="4769"/>
                </a:lnTo>
                <a:lnTo>
                  <a:pt x="7430" y="4760"/>
                </a:lnTo>
                <a:lnTo>
                  <a:pt x="7430" y="4752"/>
                </a:lnTo>
                <a:lnTo>
                  <a:pt x="7429" y="4744"/>
                </a:lnTo>
                <a:lnTo>
                  <a:pt x="7427" y="4737"/>
                </a:lnTo>
                <a:lnTo>
                  <a:pt x="7423" y="4730"/>
                </a:lnTo>
                <a:lnTo>
                  <a:pt x="7420" y="4724"/>
                </a:lnTo>
                <a:lnTo>
                  <a:pt x="7415" y="4717"/>
                </a:lnTo>
                <a:lnTo>
                  <a:pt x="7409" y="4712"/>
                </a:lnTo>
                <a:lnTo>
                  <a:pt x="7401" y="4707"/>
                </a:lnTo>
                <a:lnTo>
                  <a:pt x="7393" y="4703"/>
                </a:lnTo>
                <a:lnTo>
                  <a:pt x="7382" y="4700"/>
                </a:lnTo>
                <a:lnTo>
                  <a:pt x="7370" y="4698"/>
                </a:lnTo>
                <a:lnTo>
                  <a:pt x="7357" y="4696"/>
                </a:lnTo>
                <a:lnTo>
                  <a:pt x="7376" y="4675"/>
                </a:lnTo>
                <a:lnTo>
                  <a:pt x="7392" y="4656"/>
                </a:lnTo>
                <a:lnTo>
                  <a:pt x="7404" y="4637"/>
                </a:lnTo>
                <a:lnTo>
                  <a:pt x="7413" y="4619"/>
                </a:lnTo>
                <a:lnTo>
                  <a:pt x="7419" y="4602"/>
                </a:lnTo>
                <a:lnTo>
                  <a:pt x="7423" y="4584"/>
                </a:lnTo>
                <a:lnTo>
                  <a:pt x="7427" y="4568"/>
                </a:lnTo>
                <a:lnTo>
                  <a:pt x="7429" y="4550"/>
                </a:lnTo>
                <a:lnTo>
                  <a:pt x="7430" y="4517"/>
                </a:lnTo>
                <a:lnTo>
                  <a:pt x="7431" y="4482"/>
                </a:lnTo>
                <a:lnTo>
                  <a:pt x="7433" y="4463"/>
                </a:lnTo>
                <a:lnTo>
                  <a:pt x="7436" y="4444"/>
                </a:lnTo>
                <a:lnTo>
                  <a:pt x="7440" y="4423"/>
                </a:lnTo>
                <a:lnTo>
                  <a:pt x="7447" y="4403"/>
                </a:lnTo>
                <a:lnTo>
                  <a:pt x="7453" y="4383"/>
                </a:lnTo>
                <a:lnTo>
                  <a:pt x="7457" y="4366"/>
                </a:lnTo>
                <a:lnTo>
                  <a:pt x="7458" y="4352"/>
                </a:lnTo>
                <a:lnTo>
                  <a:pt x="7459" y="4339"/>
                </a:lnTo>
                <a:lnTo>
                  <a:pt x="7457" y="4328"/>
                </a:lnTo>
                <a:lnTo>
                  <a:pt x="7455" y="4318"/>
                </a:lnTo>
                <a:lnTo>
                  <a:pt x="7452" y="4310"/>
                </a:lnTo>
                <a:lnTo>
                  <a:pt x="7448" y="4300"/>
                </a:lnTo>
                <a:lnTo>
                  <a:pt x="7440" y="4284"/>
                </a:lnTo>
                <a:lnTo>
                  <a:pt x="7437" y="4275"/>
                </a:lnTo>
                <a:lnTo>
                  <a:pt x="7434" y="4263"/>
                </a:lnTo>
                <a:lnTo>
                  <a:pt x="7433" y="4252"/>
                </a:lnTo>
                <a:lnTo>
                  <a:pt x="7432" y="4238"/>
                </a:lnTo>
                <a:lnTo>
                  <a:pt x="7434" y="4221"/>
                </a:lnTo>
                <a:lnTo>
                  <a:pt x="7437" y="4203"/>
                </a:lnTo>
                <a:lnTo>
                  <a:pt x="7439" y="4187"/>
                </a:lnTo>
                <a:lnTo>
                  <a:pt x="7440" y="4171"/>
                </a:lnTo>
                <a:lnTo>
                  <a:pt x="7438" y="4157"/>
                </a:lnTo>
                <a:lnTo>
                  <a:pt x="7435" y="4144"/>
                </a:lnTo>
                <a:lnTo>
                  <a:pt x="7430" y="4131"/>
                </a:lnTo>
                <a:lnTo>
                  <a:pt x="7422" y="4121"/>
                </a:lnTo>
                <a:lnTo>
                  <a:pt x="7414" y="4112"/>
                </a:lnTo>
                <a:lnTo>
                  <a:pt x="7406" y="4105"/>
                </a:lnTo>
                <a:lnTo>
                  <a:pt x="7396" y="4099"/>
                </a:lnTo>
                <a:lnTo>
                  <a:pt x="7385" y="4094"/>
                </a:lnTo>
                <a:lnTo>
                  <a:pt x="7372" y="4092"/>
                </a:lnTo>
                <a:lnTo>
                  <a:pt x="7361" y="4092"/>
                </a:lnTo>
                <a:lnTo>
                  <a:pt x="7348" y="4095"/>
                </a:lnTo>
                <a:lnTo>
                  <a:pt x="7335" y="4101"/>
                </a:lnTo>
                <a:lnTo>
                  <a:pt x="7323" y="4108"/>
                </a:lnTo>
                <a:lnTo>
                  <a:pt x="7310" y="4118"/>
                </a:lnTo>
                <a:lnTo>
                  <a:pt x="7308" y="4102"/>
                </a:lnTo>
                <a:lnTo>
                  <a:pt x="7304" y="4088"/>
                </a:lnTo>
                <a:lnTo>
                  <a:pt x="7299" y="4077"/>
                </a:lnTo>
                <a:lnTo>
                  <a:pt x="7294" y="4067"/>
                </a:lnTo>
                <a:lnTo>
                  <a:pt x="7289" y="4060"/>
                </a:lnTo>
                <a:lnTo>
                  <a:pt x="7284" y="4053"/>
                </a:lnTo>
                <a:lnTo>
                  <a:pt x="7278" y="4049"/>
                </a:lnTo>
                <a:lnTo>
                  <a:pt x="7271" y="4047"/>
                </a:lnTo>
                <a:lnTo>
                  <a:pt x="7264" y="4046"/>
                </a:lnTo>
                <a:lnTo>
                  <a:pt x="7256" y="4046"/>
                </a:lnTo>
                <a:lnTo>
                  <a:pt x="7249" y="4047"/>
                </a:lnTo>
                <a:lnTo>
                  <a:pt x="7241" y="4050"/>
                </a:lnTo>
                <a:lnTo>
                  <a:pt x="7233" y="4053"/>
                </a:lnTo>
                <a:lnTo>
                  <a:pt x="7225" y="4059"/>
                </a:lnTo>
                <a:lnTo>
                  <a:pt x="7208" y="4070"/>
                </a:lnTo>
                <a:lnTo>
                  <a:pt x="7190" y="4084"/>
                </a:lnTo>
                <a:lnTo>
                  <a:pt x="7172" y="4099"/>
                </a:lnTo>
                <a:lnTo>
                  <a:pt x="7138" y="4130"/>
                </a:lnTo>
                <a:lnTo>
                  <a:pt x="7121" y="4145"/>
                </a:lnTo>
                <a:lnTo>
                  <a:pt x="7106" y="4156"/>
                </a:lnTo>
                <a:lnTo>
                  <a:pt x="7091" y="4165"/>
                </a:lnTo>
                <a:lnTo>
                  <a:pt x="7085" y="4168"/>
                </a:lnTo>
                <a:lnTo>
                  <a:pt x="7079" y="4170"/>
                </a:lnTo>
                <a:lnTo>
                  <a:pt x="7073" y="4171"/>
                </a:lnTo>
                <a:lnTo>
                  <a:pt x="7066" y="4174"/>
                </a:lnTo>
                <a:lnTo>
                  <a:pt x="7060" y="4178"/>
                </a:lnTo>
                <a:lnTo>
                  <a:pt x="7054" y="4183"/>
                </a:lnTo>
                <a:lnTo>
                  <a:pt x="7041" y="4194"/>
                </a:lnTo>
                <a:lnTo>
                  <a:pt x="7029" y="4208"/>
                </a:lnTo>
                <a:lnTo>
                  <a:pt x="7018" y="4224"/>
                </a:lnTo>
                <a:lnTo>
                  <a:pt x="7005" y="4240"/>
                </a:lnTo>
                <a:lnTo>
                  <a:pt x="6984" y="4275"/>
                </a:lnTo>
                <a:lnTo>
                  <a:pt x="6963" y="4309"/>
                </a:lnTo>
                <a:lnTo>
                  <a:pt x="6953" y="4323"/>
                </a:lnTo>
                <a:lnTo>
                  <a:pt x="6944" y="4336"/>
                </a:lnTo>
                <a:lnTo>
                  <a:pt x="6935" y="4346"/>
                </a:lnTo>
                <a:lnTo>
                  <a:pt x="6927" y="4355"/>
                </a:lnTo>
                <a:lnTo>
                  <a:pt x="6922" y="4357"/>
                </a:lnTo>
                <a:lnTo>
                  <a:pt x="6918" y="4359"/>
                </a:lnTo>
                <a:lnTo>
                  <a:pt x="6914" y="4359"/>
                </a:lnTo>
                <a:lnTo>
                  <a:pt x="6910" y="4359"/>
                </a:lnTo>
                <a:lnTo>
                  <a:pt x="6902" y="4357"/>
                </a:lnTo>
                <a:lnTo>
                  <a:pt x="6894" y="4356"/>
                </a:lnTo>
                <a:lnTo>
                  <a:pt x="6886" y="4356"/>
                </a:lnTo>
                <a:lnTo>
                  <a:pt x="6877" y="4357"/>
                </a:lnTo>
                <a:lnTo>
                  <a:pt x="6870" y="4359"/>
                </a:lnTo>
                <a:lnTo>
                  <a:pt x="6863" y="4362"/>
                </a:lnTo>
                <a:lnTo>
                  <a:pt x="6856" y="4365"/>
                </a:lnTo>
                <a:lnTo>
                  <a:pt x="6849" y="4370"/>
                </a:lnTo>
                <a:lnTo>
                  <a:pt x="6842" y="4375"/>
                </a:lnTo>
                <a:lnTo>
                  <a:pt x="6836" y="4381"/>
                </a:lnTo>
                <a:lnTo>
                  <a:pt x="6825" y="4395"/>
                </a:lnTo>
                <a:lnTo>
                  <a:pt x="6814" y="4410"/>
                </a:lnTo>
                <a:lnTo>
                  <a:pt x="6805" y="4427"/>
                </a:lnTo>
                <a:lnTo>
                  <a:pt x="6795" y="4446"/>
                </a:lnTo>
                <a:lnTo>
                  <a:pt x="6788" y="4464"/>
                </a:lnTo>
                <a:lnTo>
                  <a:pt x="6781" y="4484"/>
                </a:lnTo>
                <a:lnTo>
                  <a:pt x="6776" y="4502"/>
                </a:lnTo>
                <a:lnTo>
                  <a:pt x="6771" y="4521"/>
                </a:lnTo>
                <a:lnTo>
                  <a:pt x="6768" y="4537"/>
                </a:lnTo>
                <a:lnTo>
                  <a:pt x="6765" y="4552"/>
                </a:lnTo>
                <a:lnTo>
                  <a:pt x="6764" y="4566"/>
                </a:lnTo>
                <a:lnTo>
                  <a:pt x="6743" y="4569"/>
                </a:lnTo>
                <a:lnTo>
                  <a:pt x="6725" y="4574"/>
                </a:lnTo>
                <a:lnTo>
                  <a:pt x="6708" y="4580"/>
                </a:lnTo>
                <a:lnTo>
                  <a:pt x="6693" y="4586"/>
                </a:lnTo>
                <a:lnTo>
                  <a:pt x="6677" y="4591"/>
                </a:lnTo>
                <a:lnTo>
                  <a:pt x="6660" y="4596"/>
                </a:lnTo>
                <a:lnTo>
                  <a:pt x="6651" y="4598"/>
                </a:lnTo>
                <a:lnTo>
                  <a:pt x="6642" y="4599"/>
                </a:lnTo>
                <a:lnTo>
                  <a:pt x="6631" y="4599"/>
                </a:lnTo>
                <a:lnTo>
                  <a:pt x="6621" y="4599"/>
                </a:lnTo>
                <a:lnTo>
                  <a:pt x="6648" y="4577"/>
                </a:lnTo>
                <a:lnTo>
                  <a:pt x="6661" y="4566"/>
                </a:lnTo>
                <a:lnTo>
                  <a:pt x="6674" y="4553"/>
                </a:lnTo>
                <a:lnTo>
                  <a:pt x="6687" y="4541"/>
                </a:lnTo>
                <a:lnTo>
                  <a:pt x="6698" y="4529"/>
                </a:lnTo>
                <a:lnTo>
                  <a:pt x="6708" y="4516"/>
                </a:lnTo>
                <a:lnTo>
                  <a:pt x="6717" y="4502"/>
                </a:lnTo>
                <a:lnTo>
                  <a:pt x="6724" y="4490"/>
                </a:lnTo>
                <a:lnTo>
                  <a:pt x="6728" y="4477"/>
                </a:lnTo>
                <a:lnTo>
                  <a:pt x="6729" y="4470"/>
                </a:lnTo>
                <a:lnTo>
                  <a:pt x="6730" y="4464"/>
                </a:lnTo>
                <a:lnTo>
                  <a:pt x="6729" y="4457"/>
                </a:lnTo>
                <a:lnTo>
                  <a:pt x="6728" y="4451"/>
                </a:lnTo>
                <a:lnTo>
                  <a:pt x="6726" y="4445"/>
                </a:lnTo>
                <a:lnTo>
                  <a:pt x="6724" y="4439"/>
                </a:lnTo>
                <a:lnTo>
                  <a:pt x="6720" y="4434"/>
                </a:lnTo>
                <a:lnTo>
                  <a:pt x="6714" y="4427"/>
                </a:lnTo>
                <a:lnTo>
                  <a:pt x="6709" y="4421"/>
                </a:lnTo>
                <a:lnTo>
                  <a:pt x="6702" y="4416"/>
                </a:lnTo>
                <a:lnTo>
                  <a:pt x="6695" y="4411"/>
                </a:lnTo>
                <a:lnTo>
                  <a:pt x="6686" y="4406"/>
                </a:lnTo>
                <a:lnTo>
                  <a:pt x="6697" y="4395"/>
                </a:lnTo>
                <a:lnTo>
                  <a:pt x="6708" y="4382"/>
                </a:lnTo>
                <a:lnTo>
                  <a:pt x="6720" y="4368"/>
                </a:lnTo>
                <a:lnTo>
                  <a:pt x="6731" y="4353"/>
                </a:lnTo>
                <a:lnTo>
                  <a:pt x="6741" y="4336"/>
                </a:lnTo>
                <a:lnTo>
                  <a:pt x="6751" y="4320"/>
                </a:lnTo>
                <a:lnTo>
                  <a:pt x="6759" y="4302"/>
                </a:lnTo>
                <a:lnTo>
                  <a:pt x="6767" y="4285"/>
                </a:lnTo>
                <a:lnTo>
                  <a:pt x="6772" y="4269"/>
                </a:lnTo>
                <a:lnTo>
                  <a:pt x="6774" y="4253"/>
                </a:lnTo>
                <a:lnTo>
                  <a:pt x="6775" y="4245"/>
                </a:lnTo>
                <a:lnTo>
                  <a:pt x="6774" y="4238"/>
                </a:lnTo>
                <a:lnTo>
                  <a:pt x="6773" y="4231"/>
                </a:lnTo>
                <a:lnTo>
                  <a:pt x="6771" y="4225"/>
                </a:lnTo>
                <a:lnTo>
                  <a:pt x="6768" y="4217"/>
                </a:lnTo>
                <a:lnTo>
                  <a:pt x="6765" y="4212"/>
                </a:lnTo>
                <a:lnTo>
                  <a:pt x="6759" y="4207"/>
                </a:lnTo>
                <a:lnTo>
                  <a:pt x="6754" y="4202"/>
                </a:lnTo>
                <a:lnTo>
                  <a:pt x="6747" y="4198"/>
                </a:lnTo>
                <a:lnTo>
                  <a:pt x="6739" y="4194"/>
                </a:lnTo>
                <a:lnTo>
                  <a:pt x="6731" y="4192"/>
                </a:lnTo>
                <a:lnTo>
                  <a:pt x="6721" y="4189"/>
                </a:lnTo>
                <a:lnTo>
                  <a:pt x="6742" y="4167"/>
                </a:lnTo>
                <a:lnTo>
                  <a:pt x="6752" y="4156"/>
                </a:lnTo>
                <a:lnTo>
                  <a:pt x="6763" y="4144"/>
                </a:lnTo>
                <a:lnTo>
                  <a:pt x="6771" y="4131"/>
                </a:lnTo>
                <a:lnTo>
                  <a:pt x="6779" y="4118"/>
                </a:lnTo>
                <a:lnTo>
                  <a:pt x="6785" y="4106"/>
                </a:lnTo>
                <a:lnTo>
                  <a:pt x="6789" y="4093"/>
                </a:lnTo>
                <a:lnTo>
                  <a:pt x="6792" y="4081"/>
                </a:lnTo>
                <a:lnTo>
                  <a:pt x="6792" y="4070"/>
                </a:lnTo>
                <a:lnTo>
                  <a:pt x="6792" y="4065"/>
                </a:lnTo>
                <a:lnTo>
                  <a:pt x="6791" y="4059"/>
                </a:lnTo>
                <a:lnTo>
                  <a:pt x="6789" y="4053"/>
                </a:lnTo>
                <a:lnTo>
                  <a:pt x="6786" y="4048"/>
                </a:lnTo>
                <a:lnTo>
                  <a:pt x="6783" y="4043"/>
                </a:lnTo>
                <a:lnTo>
                  <a:pt x="6779" y="4039"/>
                </a:lnTo>
                <a:lnTo>
                  <a:pt x="6774" y="4035"/>
                </a:lnTo>
                <a:lnTo>
                  <a:pt x="6768" y="4031"/>
                </a:lnTo>
                <a:lnTo>
                  <a:pt x="6762" y="4027"/>
                </a:lnTo>
                <a:lnTo>
                  <a:pt x="6753" y="4024"/>
                </a:lnTo>
                <a:lnTo>
                  <a:pt x="6745" y="4021"/>
                </a:lnTo>
                <a:lnTo>
                  <a:pt x="6736" y="4018"/>
                </a:lnTo>
                <a:lnTo>
                  <a:pt x="6755" y="3988"/>
                </a:lnTo>
                <a:lnTo>
                  <a:pt x="6765" y="3972"/>
                </a:lnTo>
                <a:lnTo>
                  <a:pt x="6774" y="3957"/>
                </a:lnTo>
                <a:lnTo>
                  <a:pt x="6781" y="3942"/>
                </a:lnTo>
                <a:lnTo>
                  <a:pt x="6787" y="3926"/>
                </a:lnTo>
                <a:lnTo>
                  <a:pt x="6792" y="3911"/>
                </a:lnTo>
                <a:lnTo>
                  <a:pt x="6795" y="3897"/>
                </a:lnTo>
                <a:lnTo>
                  <a:pt x="6796" y="3882"/>
                </a:lnTo>
                <a:lnTo>
                  <a:pt x="6796" y="3869"/>
                </a:lnTo>
                <a:lnTo>
                  <a:pt x="6794" y="3862"/>
                </a:lnTo>
                <a:lnTo>
                  <a:pt x="6793" y="3855"/>
                </a:lnTo>
                <a:lnTo>
                  <a:pt x="6790" y="3849"/>
                </a:lnTo>
                <a:lnTo>
                  <a:pt x="6787" y="3842"/>
                </a:lnTo>
                <a:lnTo>
                  <a:pt x="6784" y="3836"/>
                </a:lnTo>
                <a:lnTo>
                  <a:pt x="6779" y="3830"/>
                </a:lnTo>
                <a:lnTo>
                  <a:pt x="6774" y="3824"/>
                </a:lnTo>
                <a:lnTo>
                  <a:pt x="6769" y="3819"/>
                </a:lnTo>
                <a:lnTo>
                  <a:pt x="6762" y="3813"/>
                </a:lnTo>
                <a:lnTo>
                  <a:pt x="6754" y="3808"/>
                </a:lnTo>
                <a:lnTo>
                  <a:pt x="6746" y="3802"/>
                </a:lnTo>
                <a:lnTo>
                  <a:pt x="6737" y="3798"/>
                </a:lnTo>
                <a:lnTo>
                  <a:pt x="6744" y="3787"/>
                </a:lnTo>
                <a:lnTo>
                  <a:pt x="6750" y="3776"/>
                </a:lnTo>
                <a:lnTo>
                  <a:pt x="6755" y="3764"/>
                </a:lnTo>
                <a:lnTo>
                  <a:pt x="6759" y="3753"/>
                </a:lnTo>
                <a:lnTo>
                  <a:pt x="6763" y="3742"/>
                </a:lnTo>
                <a:lnTo>
                  <a:pt x="6765" y="3731"/>
                </a:lnTo>
                <a:lnTo>
                  <a:pt x="6767" y="3720"/>
                </a:lnTo>
                <a:lnTo>
                  <a:pt x="6768" y="3709"/>
                </a:lnTo>
                <a:lnTo>
                  <a:pt x="6768" y="3699"/>
                </a:lnTo>
                <a:lnTo>
                  <a:pt x="6767" y="3689"/>
                </a:lnTo>
                <a:lnTo>
                  <a:pt x="6766" y="3678"/>
                </a:lnTo>
                <a:lnTo>
                  <a:pt x="6764" y="3669"/>
                </a:lnTo>
                <a:lnTo>
                  <a:pt x="6761" y="3660"/>
                </a:lnTo>
                <a:lnTo>
                  <a:pt x="6757" y="3652"/>
                </a:lnTo>
                <a:lnTo>
                  <a:pt x="6753" y="3644"/>
                </a:lnTo>
                <a:lnTo>
                  <a:pt x="6749" y="3636"/>
                </a:lnTo>
                <a:lnTo>
                  <a:pt x="6745" y="3630"/>
                </a:lnTo>
                <a:lnTo>
                  <a:pt x="6740" y="3625"/>
                </a:lnTo>
                <a:lnTo>
                  <a:pt x="6734" y="3620"/>
                </a:lnTo>
                <a:lnTo>
                  <a:pt x="6728" y="3617"/>
                </a:lnTo>
                <a:lnTo>
                  <a:pt x="6722" y="3614"/>
                </a:lnTo>
                <a:lnTo>
                  <a:pt x="6715" y="3612"/>
                </a:lnTo>
                <a:lnTo>
                  <a:pt x="6709" y="3612"/>
                </a:lnTo>
                <a:lnTo>
                  <a:pt x="6702" y="3613"/>
                </a:lnTo>
                <a:lnTo>
                  <a:pt x="6695" y="3614"/>
                </a:lnTo>
                <a:lnTo>
                  <a:pt x="6688" y="3618"/>
                </a:lnTo>
                <a:lnTo>
                  <a:pt x="6681" y="3622"/>
                </a:lnTo>
                <a:lnTo>
                  <a:pt x="6673" y="3628"/>
                </a:lnTo>
                <a:lnTo>
                  <a:pt x="6665" y="3636"/>
                </a:lnTo>
                <a:lnTo>
                  <a:pt x="6658" y="3645"/>
                </a:lnTo>
                <a:lnTo>
                  <a:pt x="6651" y="3656"/>
                </a:lnTo>
                <a:lnTo>
                  <a:pt x="6644" y="3668"/>
                </a:lnTo>
                <a:lnTo>
                  <a:pt x="6649" y="3649"/>
                </a:lnTo>
                <a:lnTo>
                  <a:pt x="6652" y="3630"/>
                </a:lnTo>
                <a:lnTo>
                  <a:pt x="6654" y="3615"/>
                </a:lnTo>
                <a:lnTo>
                  <a:pt x="6654" y="3602"/>
                </a:lnTo>
                <a:lnTo>
                  <a:pt x="6653" y="3590"/>
                </a:lnTo>
                <a:lnTo>
                  <a:pt x="6650" y="3581"/>
                </a:lnTo>
                <a:lnTo>
                  <a:pt x="6647" y="3574"/>
                </a:lnTo>
                <a:lnTo>
                  <a:pt x="6642" y="3568"/>
                </a:lnTo>
                <a:lnTo>
                  <a:pt x="6636" y="3565"/>
                </a:lnTo>
                <a:lnTo>
                  <a:pt x="6628" y="3562"/>
                </a:lnTo>
                <a:lnTo>
                  <a:pt x="6621" y="3562"/>
                </a:lnTo>
                <a:lnTo>
                  <a:pt x="6612" y="3562"/>
                </a:lnTo>
                <a:lnTo>
                  <a:pt x="6603" y="3564"/>
                </a:lnTo>
                <a:lnTo>
                  <a:pt x="6594" y="3567"/>
                </a:lnTo>
                <a:lnTo>
                  <a:pt x="6583" y="3572"/>
                </a:lnTo>
                <a:lnTo>
                  <a:pt x="6572" y="3577"/>
                </a:lnTo>
                <a:lnTo>
                  <a:pt x="6562" y="3583"/>
                </a:lnTo>
                <a:lnTo>
                  <a:pt x="6550" y="3590"/>
                </a:lnTo>
                <a:lnTo>
                  <a:pt x="6527" y="3607"/>
                </a:lnTo>
                <a:lnTo>
                  <a:pt x="6505" y="3626"/>
                </a:lnTo>
                <a:lnTo>
                  <a:pt x="6484" y="3647"/>
                </a:lnTo>
                <a:lnTo>
                  <a:pt x="6463" y="3668"/>
                </a:lnTo>
                <a:lnTo>
                  <a:pt x="6447" y="3690"/>
                </a:lnTo>
                <a:lnTo>
                  <a:pt x="6439" y="3700"/>
                </a:lnTo>
                <a:lnTo>
                  <a:pt x="6433" y="3710"/>
                </a:lnTo>
                <a:lnTo>
                  <a:pt x="6426" y="3720"/>
                </a:lnTo>
                <a:lnTo>
                  <a:pt x="6422" y="3731"/>
                </a:lnTo>
                <a:lnTo>
                  <a:pt x="6412" y="3722"/>
                </a:lnTo>
                <a:lnTo>
                  <a:pt x="6402" y="3717"/>
                </a:lnTo>
                <a:lnTo>
                  <a:pt x="6392" y="3712"/>
                </a:lnTo>
                <a:lnTo>
                  <a:pt x="6381" y="3709"/>
                </a:lnTo>
                <a:lnTo>
                  <a:pt x="6372" y="3708"/>
                </a:lnTo>
                <a:lnTo>
                  <a:pt x="6362" y="3708"/>
                </a:lnTo>
                <a:lnTo>
                  <a:pt x="6353" y="3708"/>
                </a:lnTo>
                <a:lnTo>
                  <a:pt x="6343" y="3710"/>
                </a:lnTo>
                <a:lnTo>
                  <a:pt x="6335" y="3713"/>
                </a:lnTo>
                <a:lnTo>
                  <a:pt x="6326" y="3717"/>
                </a:lnTo>
                <a:lnTo>
                  <a:pt x="6318" y="3722"/>
                </a:lnTo>
                <a:lnTo>
                  <a:pt x="6310" y="3729"/>
                </a:lnTo>
                <a:lnTo>
                  <a:pt x="6301" y="3735"/>
                </a:lnTo>
                <a:lnTo>
                  <a:pt x="6293" y="3742"/>
                </a:lnTo>
                <a:lnTo>
                  <a:pt x="6278" y="3759"/>
                </a:lnTo>
                <a:lnTo>
                  <a:pt x="6264" y="3778"/>
                </a:lnTo>
                <a:lnTo>
                  <a:pt x="6250" y="3797"/>
                </a:lnTo>
                <a:lnTo>
                  <a:pt x="6238" y="3819"/>
                </a:lnTo>
                <a:lnTo>
                  <a:pt x="6227" y="3840"/>
                </a:lnTo>
                <a:lnTo>
                  <a:pt x="6216" y="3862"/>
                </a:lnTo>
                <a:lnTo>
                  <a:pt x="6207" y="3882"/>
                </a:lnTo>
                <a:lnTo>
                  <a:pt x="6192" y="3920"/>
                </a:lnTo>
                <a:lnTo>
                  <a:pt x="6188" y="3905"/>
                </a:lnTo>
                <a:lnTo>
                  <a:pt x="6183" y="3893"/>
                </a:lnTo>
                <a:lnTo>
                  <a:pt x="6176" y="3882"/>
                </a:lnTo>
                <a:lnTo>
                  <a:pt x="6170" y="3874"/>
                </a:lnTo>
                <a:lnTo>
                  <a:pt x="6165" y="3867"/>
                </a:lnTo>
                <a:lnTo>
                  <a:pt x="6158" y="3863"/>
                </a:lnTo>
                <a:lnTo>
                  <a:pt x="6152" y="3860"/>
                </a:lnTo>
                <a:lnTo>
                  <a:pt x="6146" y="3859"/>
                </a:lnTo>
                <a:lnTo>
                  <a:pt x="6139" y="3859"/>
                </a:lnTo>
                <a:lnTo>
                  <a:pt x="6132" y="3861"/>
                </a:lnTo>
                <a:lnTo>
                  <a:pt x="6125" y="3864"/>
                </a:lnTo>
                <a:lnTo>
                  <a:pt x="6118" y="3869"/>
                </a:lnTo>
                <a:lnTo>
                  <a:pt x="6112" y="3874"/>
                </a:lnTo>
                <a:lnTo>
                  <a:pt x="6105" y="3880"/>
                </a:lnTo>
                <a:lnTo>
                  <a:pt x="6091" y="3897"/>
                </a:lnTo>
                <a:lnTo>
                  <a:pt x="6078" y="3915"/>
                </a:lnTo>
                <a:lnTo>
                  <a:pt x="6067" y="3936"/>
                </a:lnTo>
                <a:lnTo>
                  <a:pt x="6056" y="3957"/>
                </a:lnTo>
                <a:lnTo>
                  <a:pt x="6045" y="3979"/>
                </a:lnTo>
                <a:lnTo>
                  <a:pt x="6036" y="4000"/>
                </a:lnTo>
                <a:lnTo>
                  <a:pt x="6029" y="4020"/>
                </a:lnTo>
                <a:lnTo>
                  <a:pt x="6024" y="4037"/>
                </a:lnTo>
                <a:lnTo>
                  <a:pt x="6021" y="4051"/>
                </a:lnTo>
                <a:lnTo>
                  <a:pt x="6013" y="4050"/>
                </a:lnTo>
                <a:lnTo>
                  <a:pt x="6004" y="4049"/>
                </a:lnTo>
                <a:lnTo>
                  <a:pt x="5996" y="4049"/>
                </a:lnTo>
                <a:lnTo>
                  <a:pt x="5989" y="4049"/>
                </a:lnTo>
                <a:lnTo>
                  <a:pt x="5982" y="4050"/>
                </a:lnTo>
                <a:lnTo>
                  <a:pt x="5975" y="4052"/>
                </a:lnTo>
                <a:lnTo>
                  <a:pt x="5968" y="4054"/>
                </a:lnTo>
                <a:lnTo>
                  <a:pt x="5962" y="4058"/>
                </a:lnTo>
                <a:lnTo>
                  <a:pt x="5950" y="4065"/>
                </a:lnTo>
                <a:lnTo>
                  <a:pt x="5941" y="4073"/>
                </a:lnTo>
                <a:lnTo>
                  <a:pt x="5932" y="4083"/>
                </a:lnTo>
                <a:lnTo>
                  <a:pt x="5924" y="4094"/>
                </a:lnTo>
                <a:lnTo>
                  <a:pt x="5917" y="4108"/>
                </a:lnTo>
                <a:lnTo>
                  <a:pt x="5913" y="4122"/>
                </a:lnTo>
                <a:lnTo>
                  <a:pt x="5909" y="4136"/>
                </a:lnTo>
                <a:lnTo>
                  <a:pt x="5907" y="4152"/>
                </a:lnTo>
                <a:lnTo>
                  <a:pt x="5906" y="4167"/>
                </a:lnTo>
                <a:lnTo>
                  <a:pt x="5906" y="4183"/>
                </a:lnTo>
                <a:lnTo>
                  <a:pt x="5908" y="4199"/>
                </a:lnTo>
                <a:lnTo>
                  <a:pt x="5911" y="4214"/>
                </a:lnTo>
                <a:lnTo>
                  <a:pt x="5902" y="4203"/>
                </a:lnTo>
                <a:lnTo>
                  <a:pt x="5893" y="4194"/>
                </a:lnTo>
                <a:lnTo>
                  <a:pt x="5883" y="4187"/>
                </a:lnTo>
                <a:lnTo>
                  <a:pt x="5874" y="4182"/>
                </a:lnTo>
                <a:lnTo>
                  <a:pt x="5866" y="4178"/>
                </a:lnTo>
                <a:lnTo>
                  <a:pt x="5858" y="4176"/>
                </a:lnTo>
                <a:lnTo>
                  <a:pt x="5851" y="4175"/>
                </a:lnTo>
                <a:lnTo>
                  <a:pt x="5843" y="4176"/>
                </a:lnTo>
                <a:lnTo>
                  <a:pt x="5836" y="4179"/>
                </a:lnTo>
                <a:lnTo>
                  <a:pt x="5829" y="4183"/>
                </a:lnTo>
                <a:lnTo>
                  <a:pt x="5822" y="4188"/>
                </a:lnTo>
                <a:lnTo>
                  <a:pt x="5816" y="4194"/>
                </a:lnTo>
                <a:lnTo>
                  <a:pt x="5811" y="4201"/>
                </a:lnTo>
                <a:lnTo>
                  <a:pt x="5805" y="4208"/>
                </a:lnTo>
                <a:lnTo>
                  <a:pt x="5799" y="4217"/>
                </a:lnTo>
                <a:lnTo>
                  <a:pt x="5794" y="4227"/>
                </a:lnTo>
                <a:lnTo>
                  <a:pt x="5786" y="4247"/>
                </a:lnTo>
                <a:lnTo>
                  <a:pt x="5779" y="4270"/>
                </a:lnTo>
                <a:lnTo>
                  <a:pt x="5773" y="4293"/>
                </a:lnTo>
                <a:lnTo>
                  <a:pt x="5768" y="4318"/>
                </a:lnTo>
                <a:lnTo>
                  <a:pt x="5765" y="4341"/>
                </a:lnTo>
                <a:lnTo>
                  <a:pt x="5764" y="4364"/>
                </a:lnTo>
                <a:lnTo>
                  <a:pt x="5764" y="4384"/>
                </a:lnTo>
                <a:lnTo>
                  <a:pt x="5765" y="4402"/>
                </a:lnTo>
                <a:lnTo>
                  <a:pt x="5748" y="4403"/>
                </a:lnTo>
                <a:lnTo>
                  <a:pt x="5741" y="4404"/>
                </a:lnTo>
                <a:lnTo>
                  <a:pt x="5734" y="4406"/>
                </a:lnTo>
                <a:lnTo>
                  <a:pt x="5728" y="4409"/>
                </a:lnTo>
                <a:lnTo>
                  <a:pt x="5722" y="4412"/>
                </a:lnTo>
                <a:lnTo>
                  <a:pt x="5710" y="4419"/>
                </a:lnTo>
                <a:lnTo>
                  <a:pt x="5700" y="4428"/>
                </a:lnTo>
                <a:lnTo>
                  <a:pt x="5691" y="4440"/>
                </a:lnTo>
                <a:lnTo>
                  <a:pt x="5684" y="4452"/>
                </a:lnTo>
                <a:lnTo>
                  <a:pt x="5677" y="4466"/>
                </a:lnTo>
                <a:lnTo>
                  <a:pt x="5672" y="4482"/>
                </a:lnTo>
                <a:lnTo>
                  <a:pt x="5669" y="4498"/>
                </a:lnTo>
                <a:lnTo>
                  <a:pt x="5666" y="4516"/>
                </a:lnTo>
                <a:lnTo>
                  <a:pt x="5664" y="4534"/>
                </a:lnTo>
                <a:lnTo>
                  <a:pt x="5664" y="4554"/>
                </a:lnTo>
                <a:lnTo>
                  <a:pt x="5664" y="4574"/>
                </a:lnTo>
                <a:lnTo>
                  <a:pt x="5665" y="4595"/>
                </a:lnTo>
                <a:lnTo>
                  <a:pt x="5666" y="4616"/>
                </a:lnTo>
                <a:lnTo>
                  <a:pt x="5669" y="4637"/>
                </a:lnTo>
                <a:lnTo>
                  <a:pt x="5672" y="4659"/>
                </a:lnTo>
                <a:lnTo>
                  <a:pt x="5681" y="4703"/>
                </a:lnTo>
                <a:lnTo>
                  <a:pt x="5690" y="4745"/>
                </a:lnTo>
                <a:lnTo>
                  <a:pt x="5701" y="4786"/>
                </a:lnTo>
                <a:lnTo>
                  <a:pt x="5714" y="4824"/>
                </a:lnTo>
                <a:lnTo>
                  <a:pt x="5727" y="4858"/>
                </a:lnTo>
                <a:lnTo>
                  <a:pt x="5740" y="4886"/>
                </a:lnTo>
                <a:lnTo>
                  <a:pt x="5746" y="4899"/>
                </a:lnTo>
                <a:lnTo>
                  <a:pt x="5752" y="4909"/>
                </a:lnTo>
                <a:lnTo>
                  <a:pt x="5740" y="4914"/>
                </a:lnTo>
                <a:lnTo>
                  <a:pt x="5730" y="4919"/>
                </a:lnTo>
                <a:lnTo>
                  <a:pt x="5722" y="4926"/>
                </a:lnTo>
                <a:lnTo>
                  <a:pt x="5716" y="4934"/>
                </a:lnTo>
                <a:lnTo>
                  <a:pt x="5713" y="4942"/>
                </a:lnTo>
                <a:lnTo>
                  <a:pt x="5711" y="4951"/>
                </a:lnTo>
                <a:lnTo>
                  <a:pt x="5712" y="4960"/>
                </a:lnTo>
                <a:lnTo>
                  <a:pt x="5714" y="4970"/>
                </a:lnTo>
                <a:lnTo>
                  <a:pt x="5718" y="4981"/>
                </a:lnTo>
                <a:lnTo>
                  <a:pt x="5724" y="4992"/>
                </a:lnTo>
                <a:lnTo>
                  <a:pt x="5730" y="5003"/>
                </a:lnTo>
                <a:lnTo>
                  <a:pt x="5738" y="5016"/>
                </a:lnTo>
                <a:lnTo>
                  <a:pt x="5755" y="5040"/>
                </a:lnTo>
                <a:lnTo>
                  <a:pt x="5777" y="5067"/>
                </a:lnTo>
                <a:lnTo>
                  <a:pt x="5821" y="5120"/>
                </a:lnTo>
                <a:lnTo>
                  <a:pt x="5842" y="5148"/>
                </a:lnTo>
                <a:lnTo>
                  <a:pt x="5862" y="5174"/>
                </a:lnTo>
                <a:lnTo>
                  <a:pt x="5870" y="5188"/>
                </a:lnTo>
                <a:lnTo>
                  <a:pt x="5878" y="5201"/>
                </a:lnTo>
                <a:lnTo>
                  <a:pt x="5884" y="5213"/>
                </a:lnTo>
                <a:lnTo>
                  <a:pt x="5890" y="5227"/>
                </a:lnTo>
                <a:lnTo>
                  <a:pt x="5893" y="5238"/>
                </a:lnTo>
                <a:lnTo>
                  <a:pt x="5895" y="5250"/>
                </a:lnTo>
                <a:lnTo>
                  <a:pt x="5896" y="5261"/>
                </a:lnTo>
                <a:lnTo>
                  <a:pt x="5894" y="5273"/>
                </a:lnTo>
                <a:lnTo>
                  <a:pt x="5865" y="5255"/>
                </a:lnTo>
                <a:lnTo>
                  <a:pt x="5828" y="5235"/>
                </a:lnTo>
                <a:lnTo>
                  <a:pt x="5736" y="5186"/>
                </a:lnTo>
                <a:lnTo>
                  <a:pt x="5627" y="5126"/>
                </a:lnTo>
                <a:lnTo>
                  <a:pt x="5570" y="5094"/>
                </a:lnTo>
                <a:lnTo>
                  <a:pt x="5513" y="5062"/>
                </a:lnTo>
                <a:lnTo>
                  <a:pt x="5456" y="5028"/>
                </a:lnTo>
                <a:lnTo>
                  <a:pt x="5403" y="4993"/>
                </a:lnTo>
                <a:lnTo>
                  <a:pt x="5377" y="4977"/>
                </a:lnTo>
                <a:lnTo>
                  <a:pt x="5354" y="4959"/>
                </a:lnTo>
                <a:lnTo>
                  <a:pt x="5331" y="4942"/>
                </a:lnTo>
                <a:lnTo>
                  <a:pt x="5310" y="4924"/>
                </a:lnTo>
                <a:lnTo>
                  <a:pt x="5290" y="4908"/>
                </a:lnTo>
                <a:lnTo>
                  <a:pt x="5272" y="4891"/>
                </a:lnTo>
                <a:lnTo>
                  <a:pt x="5256" y="4874"/>
                </a:lnTo>
                <a:lnTo>
                  <a:pt x="5242" y="4859"/>
                </a:lnTo>
                <a:lnTo>
                  <a:pt x="5231" y="4842"/>
                </a:lnTo>
                <a:lnTo>
                  <a:pt x="5223" y="4827"/>
                </a:lnTo>
                <a:lnTo>
                  <a:pt x="5216" y="4812"/>
                </a:lnTo>
                <a:lnTo>
                  <a:pt x="5214" y="4804"/>
                </a:lnTo>
                <a:lnTo>
                  <a:pt x="5212" y="4797"/>
                </a:lnTo>
                <a:lnTo>
                  <a:pt x="5212" y="4793"/>
                </a:lnTo>
                <a:lnTo>
                  <a:pt x="5213" y="4788"/>
                </a:lnTo>
                <a:lnTo>
                  <a:pt x="5214" y="4784"/>
                </a:lnTo>
                <a:lnTo>
                  <a:pt x="5216" y="4779"/>
                </a:lnTo>
                <a:lnTo>
                  <a:pt x="5222" y="4770"/>
                </a:lnTo>
                <a:lnTo>
                  <a:pt x="5230" y="4761"/>
                </a:lnTo>
                <a:lnTo>
                  <a:pt x="5239" y="4752"/>
                </a:lnTo>
                <a:lnTo>
                  <a:pt x="5251" y="4743"/>
                </a:lnTo>
                <a:lnTo>
                  <a:pt x="5265" y="4734"/>
                </a:lnTo>
                <a:lnTo>
                  <a:pt x="5280" y="4726"/>
                </a:lnTo>
                <a:lnTo>
                  <a:pt x="5313" y="4707"/>
                </a:lnTo>
                <a:lnTo>
                  <a:pt x="5349" y="4690"/>
                </a:lnTo>
                <a:lnTo>
                  <a:pt x="5423" y="4653"/>
                </a:lnTo>
                <a:lnTo>
                  <a:pt x="5459" y="4634"/>
                </a:lnTo>
                <a:lnTo>
                  <a:pt x="5476" y="4625"/>
                </a:lnTo>
                <a:lnTo>
                  <a:pt x="5490" y="4616"/>
                </a:lnTo>
                <a:lnTo>
                  <a:pt x="5503" y="4606"/>
                </a:lnTo>
                <a:lnTo>
                  <a:pt x="5516" y="4596"/>
                </a:lnTo>
                <a:lnTo>
                  <a:pt x="5526" y="4587"/>
                </a:lnTo>
                <a:lnTo>
                  <a:pt x="5534" y="4577"/>
                </a:lnTo>
                <a:lnTo>
                  <a:pt x="5540" y="4568"/>
                </a:lnTo>
                <a:lnTo>
                  <a:pt x="5542" y="4563"/>
                </a:lnTo>
                <a:lnTo>
                  <a:pt x="5543" y="4558"/>
                </a:lnTo>
                <a:lnTo>
                  <a:pt x="5544" y="4552"/>
                </a:lnTo>
                <a:lnTo>
                  <a:pt x="5543" y="4547"/>
                </a:lnTo>
                <a:lnTo>
                  <a:pt x="5543" y="4542"/>
                </a:lnTo>
                <a:lnTo>
                  <a:pt x="5541" y="4537"/>
                </a:lnTo>
                <a:lnTo>
                  <a:pt x="5539" y="4532"/>
                </a:lnTo>
                <a:lnTo>
                  <a:pt x="5536" y="4527"/>
                </a:lnTo>
                <a:lnTo>
                  <a:pt x="5532" y="4522"/>
                </a:lnTo>
                <a:lnTo>
                  <a:pt x="5527" y="4517"/>
                </a:lnTo>
                <a:lnTo>
                  <a:pt x="5515" y="4506"/>
                </a:lnTo>
                <a:lnTo>
                  <a:pt x="5498" y="4495"/>
                </a:lnTo>
                <a:lnTo>
                  <a:pt x="5514" y="4493"/>
                </a:lnTo>
                <a:lnTo>
                  <a:pt x="5532" y="4489"/>
                </a:lnTo>
                <a:lnTo>
                  <a:pt x="5552" y="4483"/>
                </a:lnTo>
                <a:lnTo>
                  <a:pt x="5574" y="4475"/>
                </a:lnTo>
                <a:lnTo>
                  <a:pt x="5597" y="4465"/>
                </a:lnTo>
                <a:lnTo>
                  <a:pt x="5619" y="4455"/>
                </a:lnTo>
                <a:lnTo>
                  <a:pt x="5640" y="4444"/>
                </a:lnTo>
                <a:lnTo>
                  <a:pt x="5659" y="4430"/>
                </a:lnTo>
                <a:lnTo>
                  <a:pt x="5676" y="4417"/>
                </a:lnTo>
                <a:lnTo>
                  <a:pt x="5684" y="4410"/>
                </a:lnTo>
                <a:lnTo>
                  <a:pt x="5690" y="4403"/>
                </a:lnTo>
                <a:lnTo>
                  <a:pt x="5695" y="4396"/>
                </a:lnTo>
                <a:lnTo>
                  <a:pt x="5700" y="4388"/>
                </a:lnTo>
                <a:lnTo>
                  <a:pt x="5703" y="4381"/>
                </a:lnTo>
                <a:lnTo>
                  <a:pt x="5705" y="4374"/>
                </a:lnTo>
                <a:lnTo>
                  <a:pt x="5705" y="4367"/>
                </a:lnTo>
                <a:lnTo>
                  <a:pt x="5704" y="4360"/>
                </a:lnTo>
                <a:lnTo>
                  <a:pt x="5702" y="4352"/>
                </a:lnTo>
                <a:lnTo>
                  <a:pt x="5698" y="4344"/>
                </a:lnTo>
                <a:lnTo>
                  <a:pt x="5692" y="4337"/>
                </a:lnTo>
                <a:lnTo>
                  <a:pt x="5685" y="4330"/>
                </a:lnTo>
                <a:lnTo>
                  <a:pt x="5674" y="4324"/>
                </a:lnTo>
                <a:lnTo>
                  <a:pt x="5663" y="4317"/>
                </a:lnTo>
                <a:lnTo>
                  <a:pt x="5670" y="4313"/>
                </a:lnTo>
                <a:lnTo>
                  <a:pt x="5679" y="4308"/>
                </a:lnTo>
                <a:lnTo>
                  <a:pt x="5687" y="4300"/>
                </a:lnTo>
                <a:lnTo>
                  <a:pt x="5696" y="4293"/>
                </a:lnTo>
                <a:lnTo>
                  <a:pt x="5713" y="4274"/>
                </a:lnTo>
                <a:lnTo>
                  <a:pt x="5733" y="4251"/>
                </a:lnTo>
                <a:lnTo>
                  <a:pt x="5751" y="4226"/>
                </a:lnTo>
                <a:lnTo>
                  <a:pt x="5770" y="4198"/>
                </a:lnTo>
                <a:lnTo>
                  <a:pt x="5787" y="4168"/>
                </a:lnTo>
                <a:lnTo>
                  <a:pt x="5802" y="4137"/>
                </a:lnTo>
                <a:lnTo>
                  <a:pt x="5816" y="4107"/>
                </a:lnTo>
                <a:lnTo>
                  <a:pt x="5821" y="4092"/>
                </a:lnTo>
                <a:lnTo>
                  <a:pt x="5826" y="4077"/>
                </a:lnTo>
                <a:lnTo>
                  <a:pt x="5830" y="4063"/>
                </a:lnTo>
                <a:lnTo>
                  <a:pt x="5833" y="4048"/>
                </a:lnTo>
                <a:lnTo>
                  <a:pt x="5835" y="4035"/>
                </a:lnTo>
                <a:lnTo>
                  <a:pt x="5836" y="4022"/>
                </a:lnTo>
                <a:lnTo>
                  <a:pt x="5836" y="4009"/>
                </a:lnTo>
                <a:lnTo>
                  <a:pt x="5835" y="3998"/>
                </a:lnTo>
                <a:lnTo>
                  <a:pt x="5832" y="3987"/>
                </a:lnTo>
                <a:lnTo>
                  <a:pt x="5828" y="3978"/>
                </a:lnTo>
                <a:lnTo>
                  <a:pt x="5823" y="3968"/>
                </a:lnTo>
                <a:lnTo>
                  <a:pt x="5817" y="3961"/>
                </a:lnTo>
                <a:lnTo>
                  <a:pt x="5809" y="3955"/>
                </a:lnTo>
                <a:lnTo>
                  <a:pt x="5798" y="3950"/>
                </a:lnTo>
                <a:lnTo>
                  <a:pt x="5812" y="3933"/>
                </a:lnTo>
                <a:lnTo>
                  <a:pt x="5827" y="3911"/>
                </a:lnTo>
                <a:lnTo>
                  <a:pt x="5842" y="3887"/>
                </a:lnTo>
                <a:lnTo>
                  <a:pt x="5851" y="3874"/>
                </a:lnTo>
                <a:lnTo>
                  <a:pt x="5857" y="3862"/>
                </a:lnTo>
                <a:lnTo>
                  <a:pt x="5863" y="3849"/>
                </a:lnTo>
                <a:lnTo>
                  <a:pt x="5868" y="3835"/>
                </a:lnTo>
                <a:lnTo>
                  <a:pt x="5872" y="3823"/>
                </a:lnTo>
                <a:lnTo>
                  <a:pt x="5874" y="3810"/>
                </a:lnTo>
                <a:lnTo>
                  <a:pt x="5875" y="3797"/>
                </a:lnTo>
                <a:lnTo>
                  <a:pt x="5875" y="3785"/>
                </a:lnTo>
                <a:lnTo>
                  <a:pt x="5872" y="3773"/>
                </a:lnTo>
                <a:lnTo>
                  <a:pt x="5868" y="3761"/>
                </a:lnTo>
                <a:lnTo>
                  <a:pt x="5864" y="3755"/>
                </a:lnTo>
                <a:lnTo>
                  <a:pt x="5862" y="3748"/>
                </a:lnTo>
                <a:lnTo>
                  <a:pt x="5860" y="3741"/>
                </a:lnTo>
                <a:lnTo>
                  <a:pt x="5859" y="3734"/>
                </a:lnTo>
                <a:lnTo>
                  <a:pt x="5858" y="3719"/>
                </a:lnTo>
                <a:lnTo>
                  <a:pt x="5859" y="3705"/>
                </a:lnTo>
                <a:lnTo>
                  <a:pt x="5862" y="3691"/>
                </a:lnTo>
                <a:lnTo>
                  <a:pt x="5866" y="3676"/>
                </a:lnTo>
                <a:lnTo>
                  <a:pt x="5871" y="3661"/>
                </a:lnTo>
                <a:lnTo>
                  <a:pt x="5876" y="3646"/>
                </a:lnTo>
                <a:lnTo>
                  <a:pt x="5890" y="3614"/>
                </a:lnTo>
                <a:lnTo>
                  <a:pt x="5895" y="3597"/>
                </a:lnTo>
                <a:lnTo>
                  <a:pt x="5900" y="3581"/>
                </a:lnTo>
                <a:lnTo>
                  <a:pt x="5905" y="3564"/>
                </a:lnTo>
                <a:lnTo>
                  <a:pt x="5908" y="3545"/>
                </a:lnTo>
                <a:lnTo>
                  <a:pt x="5909" y="3527"/>
                </a:lnTo>
                <a:lnTo>
                  <a:pt x="5908" y="3507"/>
                </a:lnTo>
                <a:lnTo>
                  <a:pt x="5906" y="3488"/>
                </a:lnTo>
                <a:lnTo>
                  <a:pt x="5903" y="3472"/>
                </a:lnTo>
                <a:lnTo>
                  <a:pt x="5900" y="3460"/>
                </a:lnTo>
                <a:lnTo>
                  <a:pt x="5896" y="3451"/>
                </a:lnTo>
                <a:lnTo>
                  <a:pt x="5892" y="3445"/>
                </a:lnTo>
                <a:lnTo>
                  <a:pt x="5888" y="3439"/>
                </a:lnTo>
                <a:lnTo>
                  <a:pt x="5880" y="3431"/>
                </a:lnTo>
                <a:lnTo>
                  <a:pt x="5877" y="3428"/>
                </a:lnTo>
                <a:lnTo>
                  <a:pt x="5874" y="3424"/>
                </a:lnTo>
                <a:lnTo>
                  <a:pt x="5872" y="3419"/>
                </a:lnTo>
                <a:lnTo>
                  <a:pt x="5871" y="3413"/>
                </a:lnTo>
                <a:lnTo>
                  <a:pt x="5871" y="3405"/>
                </a:lnTo>
                <a:lnTo>
                  <a:pt x="5872" y="3394"/>
                </a:lnTo>
                <a:lnTo>
                  <a:pt x="5874" y="3379"/>
                </a:lnTo>
                <a:lnTo>
                  <a:pt x="5878" y="3361"/>
                </a:lnTo>
                <a:lnTo>
                  <a:pt x="5880" y="3350"/>
                </a:lnTo>
                <a:lnTo>
                  <a:pt x="5882" y="3339"/>
                </a:lnTo>
                <a:lnTo>
                  <a:pt x="5882" y="3330"/>
                </a:lnTo>
                <a:lnTo>
                  <a:pt x="5882" y="3322"/>
                </a:lnTo>
                <a:lnTo>
                  <a:pt x="5881" y="3315"/>
                </a:lnTo>
                <a:lnTo>
                  <a:pt x="5879" y="3308"/>
                </a:lnTo>
                <a:lnTo>
                  <a:pt x="5877" y="3302"/>
                </a:lnTo>
                <a:lnTo>
                  <a:pt x="5874" y="3297"/>
                </a:lnTo>
                <a:lnTo>
                  <a:pt x="5869" y="3293"/>
                </a:lnTo>
                <a:lnTo>
                  <a:pt x="5865" y="3289"/>
                </a:lnTo>
                <a:lnTo>
                  <a:pt x="5859" y="3286"/>
                </a:lnTo>
                <a:lnTo>
                  <a:pt x="5853" y="3284"/>
                </a:lnTo>
                <a:lnTo>
                  <a:pt x="5838" y="3280"/>
                </a:lnTo>
                <a:lnTo>
                  <a:pt x="5820" y="3277"/>
                </a:lnTo>
                <a:lnTo>
                  <a:pt x="5827" y="3262"/>
                </a:lnTo>
                <a:lnTo>
                  <a:pt x="5832" y="3248"/>
                </a:lnTo>
                <a:lnTo>
                  <a:pt x="5836" y="3236"/>
                </a:lnTo>
                <a:lnTo>
                  <a:pt x="5839" y="3222"/>
                </a:lnTo>
                <a:lnTo>
                  <a:pt x="5842" y="3211"/>
                </a:lnTo>
                <a:lnTo>
                  <a:pt x="5843" y="3199"/>
                </a:lnTo>
                <a:lnTo>
                  <a:pt x="5844" y="3188"/>
                </a:lnTo>
                <a:lnTo>
                  <a:pt x="5846" y="3177"/>
                </a:lnTo>
                <a:lnTo>
                  <a:pt x="5843" y="3157"/>
                </a:lnTo>
                <a:lnTo>
                  <a:pt x="5840" y="3138"/>
                </a:lnTo>
                <a:lnTo>
                  <a:pt x="5835" y="3120"/>
                </a:lnTo>
                <a:lnTo>
                  <a:pt x="5829" y="3103"/>
                </a:lnTo>
                <a:lnTo>
                  <a:pt x="5817" y="3070"/>
                </a:lnTo>
                <a:lnTo>
                  <a:pt x="5811" y="3053"/>
                </a:lnTo>
                <a:lnTo>
                  <a:pt x="5805" y="3037"/>
                </a:lnTo>
                <a:lnTo>
                  <a:pt x="5800" y="3021"/>
                </a:lnTo>
                <a:lnTo>
                  <a:pt x="5798" y="3002"/>
                </a:lnTo>
                <a:lnTo>
                  <a:pt x="5798" y="2993"/>
                </a:lnTo>
                <a:lnTo>
                  <a:pt x="5798" y="2984"/>
                </a:lnTo>
                <a:lnTo>
                  <a:pt x="5799" y="2973"/>
                </a:lnTo>
                <a:lnTo>
                  <a:pt x="5801" y="2964"/>
                </a:lnTo>
                <a:lnTo>
                  <a:pt x="5802" y="2955"/>
                </a:lnTo>
                <a:lnTo>
                  <a:pt x="5804" y="2946"/>
                </a:lnTo>
                <a:lnTo>
                  <a:pt x="5804" y="2927"/>
                </a:lnTo>
                <a:lnTo>
                  <a:pt x="5801" y="2909"/>
                </a:lnTo>
                <a:lnTo>
                  <a:pt x="5797" y="2892"/>
                </a:lnTo>
                <a:lnTo>
                  <a:pt x="5791" y="2875"/>
                </a:lnTo>
                <a:lnTo>
                  <a:pt x="5784" y="2860"/>
                </a:lnTo>
                <a:lnTo>
                  <a:pt x="5775" y="2847"/>
                </a:lnTo>
                <a:lnTo>
                  <a:pt x="5765" y="2836"/>
                </a:lnTo>
                <a:lnTo>
                  <a:pt x="5759" y="2832"/>
                </a:lnTo>
                <a:lnTo>
                  <a:pt x="5754" y="2828"/>
                </a:lnTo>
                <a:lnTo>
                  <a:pt x="5748" y="2826"/>
                </a:lnTo>
                <a:lnTo>
                  <a:pt x="5743" y="2824"/>
                </a:lnTo>
                <a:lnTo>
                  <a:pt x="5737" y="2822"/>
                </a:lnTo>
                <a:lnTo>
                  <a:pt x="5731" y="2822"/>
                </a:lnTo>
                <a:lnTo>
                  <a:pt x="5725" y="2823"/>
                </a:lnTo>
                <a:lnTo>
                  <a:pt x="5718" y="2825"/>
                </a:lnTo>
                <a:lnTo>
                  <a:pt x="5712" y="2828"/>
                </a:lnTo>
                <a:lnTo>
                  <a:pt x="5707" y="2832"/>
                </a:lnTo>
                <a:lnTo>
                  <a:pt x="5701" y="2837"/>
                </a:lnTo>
                <a:lnTo>
                  <a:pt x="5695" y="2843"/>
                </a:lnTo>
                <a:lnTo>
                  <a:pt x="5690" y="2852"/>
                </a:lnTo>
                <a:lnTo>
                  <a:pt x="5684" y="2861"/>
                </a:lnTo>
                <a:lnTo>
                  <a:pt x="5679" y="2871"/>
                </a:lnTo>
                <a:lnTo>
                  <a:pt x="5673" y="2883"/>
                </a:lnTo>
                <a:lnTo>
                  <a:pt x="5670" y="2865"/>
                </a:lnTo>
                <a:lnTo>
                  <a:pt x="5666" y="2849"/>
                </a:lnTo>
                <a:lnTo>
                  <a:pt x="5661" y="2836"/>
                </a:lnTo>
                <a:lnTo>
                  <a:pt x="5655" y="2826"/>
                </a:lnTo>
                <a:lnTo>
                  <a:pt x="5648" y="2818"/>
                </a:lnTo>
                <a:lnTo>
                  <a:pt x="5641" y="2812"/>
                </a:lnTo>
                <a:lnTo>
                  <a:pt x="5631" y="2809"/>
                </a:lnTo>
                <a:lnTo>
                  <a:pt x="5622" y="2806"/>
                </a:lnTo>
                <a:lnTo>
                  <a:pt x="5613" y="2806"/>
                </a:lnTo>
                <a:lnTo>
                  <a:pt x="5603" y="2810"/>
                </a:lnTo>
                <a:lnTo>
                  <a:pt x="5592" y="2814"/>
                </a:lnTo>
                <a:lnTo>
                  <a:pt x="5581" y="2819"/>
                </a:lnTo>
                <a:lnTo>
                  <a:pt x="5571" y="2827"/>
                </a:lnTo>
                <a:lnTo>
                  <a:pt x="5561" y="2835"/>
                </a:lnTo>
                <a:lnTo>
                  <a:pt x="5549" y="2846"/>
                </a:lnTo>
                <a:lnTo>
                  <a:pt x="5539" y="2858"/>
                </a:lnTo>
                <a:lnTo>
                  <a:pt x="5528" y="2873"/>
                </a:lnTo>
                <a:lnTo>
                  <a:pt x="5518" y="2889"/>
                </a:lnTo>
                <a:lnTo>
                  <a:pt x="5499" y="2924"/>
                </a:lnTo>
                <a:lnTo>
                  <a:pt x="5490" y="2941"/>
                </a:lnTo>
                <a:lnTo>
                  <a:pt x="5481" y="2958"/>
                </a:lnTo>
                <a:lnTo>
                  <a:pt x="5469" y="2973"/>
                </a:lnTo>
                <a:lnTo>
                  <a:pt x="5458" y="2988"/>
                </a:lnTo>
                <a:lnTo>
                  <a:pt x="5450" y="2988"/>
                </a:lnTo>
                <a:lnTo>
                  <a:pt x="5441" y="2988"/>
                </a:lnTo>
                <a:lnTo>
                  <a:pt x="5430" y="2989"/>
                </a:lnTo>
                <a:lnTo>
                  <a:pt x="5417" y="2991"/>
                </a:lnTo>
                <a:lnTo>
                  <a:pt x="5405" y="2995"/>
                </a:lnTo>
                <a:lnTo>
                  <a:pt x="5399" y="2997"/>
                </a:lnTo>
                <a:lnTo>
                  <a:pt x="5393" y="3001"/>
                </a:lnTo>
                <a:lnTo>
                  <a:pt x="5388" y="3005"/>
                </a:lnTo>
                <a:lnTo>
                  <a:pt x="5382" y="3010"/>
                </a:lnTo>
                <a:lnTo>
                  <a:pt x="5377" y="3018"/>
                </a:lnTo>
                <a:lnTo>
                  <a:pt x="5370" y="3028"/>
                </a:lnTo>
                <a:lnTo>
                  <a:pt x="5355" y="3055"/>
                </a:lnTo>
                <a:lnTo>
                  <a:pt x="5319" y="3124"/>
                </a:lnTo>
                <a:lnTo>
                  <a:pt x="5299" y="3158"/>
                </a:lnTo>
                <a:lnTo>
                  <a:pt x="5290" y="3173"/>
                </a:lnTo>
                <a:lnTo>
                  <a:pt x="5282" y="3187"/>
                </a:lnTo>
                <a:lnTo>
                  <a:pt x="5273" y="3198"/>
                </a:lnTo>
                <a:lnTo>
                  <a:pt x="5266" y="3206"/>
                </a:lnTo>
                <a:lnTo>
                  <a:pt x="5258" y="3211"/>
                </a:lnTo>
                <a:lnTo>
                  <a:pt x="5256" y="3212"/>
                </a:lnTo>
                <a:lnTo>
                  <a:pt x="5253" y="3212"/>
                </a:lnTo>
                <a:lnTo>
                  <a:pt x="5243" y="3211"/>
                </a:lnTo>
                <a:lnTo>
                  <a:pt x="5234" y="3211"/>
                </a:lnTo>
                <a:lnTo>
                  <a:pt x="5225" y="3213"/>
                </a:lnTo>
                <a:lnTo>
                  <a:pt x="5216" y="3215"/>
                </a:lnTo>
                <a:lnTo>
                  <a:pt x="5208" y="3219"/>
                </a:lnTo>
                <a:lnTo>
                  <a:pt x="5200" y="3223"/>
                </a:lnTo>
                <a:lnTo>
                  <a:pt x="5193" y="3229"/>
                </a:lnTo>
                <a:lnTo>
                  <a:pt x="5186" y="3235"/>
                </a:lnTo>
                <a:lnTo>
                  <a:pt x="5178" y="3242"/>
                </a:lnTo>
                <a:lnTo>
                  <a:pt x="5172" y="3249"/>
                </a:lnTo>
                <a:lnTo>
                  <a:pt x="5166" y="3257"/>
                </a:lnTo>
                <a:lnTo>
                  <a:pt x="5161" y="3267"/>
                </a:lnTo>
                <a:lnTo>
                  <a:pt x="5151" y="3286"/>
                </a:lnTo>
                <a:lnTo>
                  <a:pt x="5142" y="3306"/>
                </a:lnTo>
                <a:lnTo>
                  <a:pt x="5134" y="3328"/>
                </a:lnTo>
                <a:lnTo>
                  <a:pt x="5127" y="3350"/>
                </a:lnTo>
                <a:lnTo>
                  <a:pt x="5122" y="3372"/>
                </a:lnTo>
                <a:lnTo>
                  <a:pt x="5118" y="3394"/>
                </a:lnTo>
                <a:lnTo>
                  <a:pt x="5115" y="3414"/>
                </a:lnTo>
                <a:lnTo>
                  <a:pt x="5113" y="3434"/>
                </a:lnTo>
                <a:lnTo>
                  <a:pt x="5113" y="3450"/>
                </a:lnTo>
                <a:lnTo>
                  <a:pt x="5113" y="3465"/>
                </a:lnTo>
                <a:lnTo>
                  <a:pt x="5102" y="3465"/>
                </a:lnTo>
                <a:lnTo>
                  <a:pt x="5091" y="3467"/>
                </a:lnTo>
                <a:lnTo>
                  <a:pt x="5082" y="3470"/>
                </a:lnTo>
                <a:lnTo>
                  <a:pt x="5072" y="3473"/>
                </a:lnTo>
                <a:lnTo>
                  <a:pt x="5063" y="3478"/>
                </a:lnTo>
                <a:lnTo>
                  <a:pt x="5055" y="3482"/>
                </a:lnTo>
                <a:lnTo>
                  <a:pt x="5045" y="3487"/>
                </a:lnTo>
                <a:lnTo>
                  <a:pt x="5038" y="3493"/>
                </a:lnTo>
                <a:lnTo>
                  <a:pt x="5030" y="3500"/>
                </a:lnTo>
                <a:lnTo>
                  <a:pt x="5023" y="3507"/>
                </a:lnTo>
                <a:lnTo>
                  <a:pt x="5016" y="3514"/>
                </a:lnTo>
                <a:lnTo>
                  <a:pt x="5009" y="3523"/>
                </a:lnTo>
                <a:lnTo>
                  <a:pt x="4998" y="3540"/>
                </a:lnTo>
                <a:lnTo>
                  <a:pt x="4988" y="3560"/>
                </a:lnTo>
                <a:lnTo>
                  <a:pt x="4980" y="3579"/>
                </a:lnTo>
                <a:lnTo>
                  <a:pt x="4974" y="3601"/>
                </a:lnTo>
                <a:lnTo>
                  <a:pt x="4969" y="3622"/>
                </a:lnTo>
                <a:lnTo>
                  <a:pt x="4967" y="3644"/>
                </a:lnTo>
                <a:lnTo>
                  <a:pt x="4966" y="3665"/>
                </a:lnTo>
                <a:lnTo>
                  <a:pt x="4968" y="3687"/>
                </a:lnTo>
                <a:lnTo>
                  <a:pt x="4972" y="3708"/>
                </a:lnTo>
                <a:lnTo>
                  <a:pt x="4978" y="3728"/>
                </a:lnTo>
                <a:lnTo>
                  <a:pt x="4963" y="3718"/>
                </a:lnTo>
                <a:lnTo>
                  <a:pt x="4951" y="3711"/>
                </a:lnTo>
                <a:lnTo>
                  <a:pt x="4940" y="3706"/>
                </a:lnTo>
                <a:lnTo>
                  <a:pt x="4930" y="3702"/>
                </a:lnTo>
                <a:lnTo>
                  <a:pt x="4919" y="3700"/>
                </a:lnTo>
                <a:lnTo>
                  <a:pt x="4909" y="3699"/>
                </a:lnTo>
                <a:lnTo>
                  <a:pt x="4900" y="3699"/>
                </a:lnTo>
                <a:lnTo>
                  <a:pt x="4891" y="3699"/>
                </a:lnTo>
                <a:lnTo>
                  <a:pt x="4871" y="3702"/>
                </a:lnTo>
                <a:lnTo>
                  <a:pt x="4850" y="3704"/>
                </a:lnTo>
                <a:lnTo>
                  <a:pt x="4838" y="3704"/>
                </a:lnTo>
                <a:lnTo>
                  <a:pt x="4825" y="3704"/>
                </a:lnTo>
                <a:lnTo>
                  <a:pt x="4811" y="3703"/>
                </a:lnTo>
                <a:lnTo>
                  <a:pt x="4795" y="3700"/>
                </a:lnTo>
                <a:lnTo>
                  <a:pt x="4827" y="3676"/>
                </a:lnTo>
                <a:lnTo>
                  <a:pt x="4848" y="3660"/>
                </a:lnTo>
                <a:lnTo>
                  <a:pt x="4870" y="3642"/>
                </a:lnTo>
                <a:lnTo>
                  <a:pt x="4894" y="3621"/>
                </a:lnTo>
                <a:lnTo>
                  <a:pt x="4917" y="3600"/>
                </a:lnTo>
                <a:lnTo>
                  <a:pt x="4940" y="3576"/>
                </a:lnTo>
                <a:lnTo>
                  <a:pt x="4960" y="3552"/>
                </a:lnTo>
                <a:lnTo>
                  <a:pt x="4970" y="3540"/>
                </a:lnTo>
                <a:lnTo>
                  <a:pt x="4979" y="3529"/>
                </a:lnTo>
                <a:lnTo>
                  <a:pt x="4987" y="3517"/>
                </a:lnTo>
                <a:lnTo>
                  <a:pt x="4994" y="3504"/>
                </a:lnTo>
                <a:lnTo>
                  <a:pt x="4999" y="3493"/>
                </a:lnTo>
                <a:lnTo>
                  <a:pt x="5004" y="3482"/>
                </a:lnTo>
                <a:lnTo>
                  <a:pt x="5007" y="3470"/>
                </a:lnTo>
                <a:lnTo>
                  <a:pt x="5009" y="3459"/>
                </a:lnTo>
                <a:lnTo>
                  <a:pt x="5010" y="3449"/>
                </a:lnTo>
                <a:lnTo>
                  <a:pt x="5008" y="3439"/>
                </a:lnTo>
                <a:lnTo>
                  <a:pt x="5005" y="3429"/>
                </a:lnTo>
                <a:lnTo>
                  <a:pt x="5001" y="3420"/>
                </a:lnTo>
                <a:lnTo>
                  <a:pt x="4994" y="3412"/>
                </a:lnTo>
                <a:lnTo>
                  <a:pt x="4985" y="3404"/>
                </a:lnTo>
                <a:lnTo>
                  <a:pt x="4975" y="3397"/>
                </a:lnTo>
                <a:lnTo>
                  <a:pt x="4961" y="3391"/>
                </a:lnTo>
                <a:lnTo>
                  <a:pt x="4992" y="3358"/>
                </a:lnTo>
                <a:lnTo>
                  <a:pt x="5009" y="3338"/>
                </a:lnTo>
                <a:lnTo>
                  <a:pt x="5028" y="3317"/>
                </a:lnTo>
                <a:lnTo>
                  <a:pt x="5045" y="3294"/>
                </a:lnTo>
                <a:lnTo>
                  <a:pt x="5063" y="3271"/>
                </a:lnTo>
                <a:lnTo>
                  <a:pt x="5078" y="3247"/>
                </a:lnTo>
                <a:lnTo>
                  <a:pt x="5091" y="3222"/>
                </a:lnTo>
                <a:lnTo>
                  <a:pt x="5098" y="3210"/>
                </a:lnTo>
                <a:lnTo>
                  <a:pt x="5102" y="3198"/>
                </a:lnTo>
                <a:lnTo>
                  <a:pt x="5106" y="3186"/>
                </a:lnTo>
                <a:lnTo>
                  <a:pt x="5109" y="3173"/>
                </a:lnTo>
                <a:lnTo>
                  <a:pt x="5111" y="3162"/>
                </a:lnTo>
                <a:lnTo>
                  <a:pt x="5112" y="3151"/>
                </a:lnTo>
                <a:lnTo>
                  <a:pt x="5112" y="3139"/>
                </a:lnTo>
                <a:lnTo>
                  <a:pt x="5111" y="3128"/>
                </a:lnTo>
                <a:lnTo>
                  <a:pt x="5108" y="3118"/>
                </a:lnTo>
                <a:lnTo>
                  <a:pt x="5104" y="3108"/>
                </a:lnTo>
                <a:lnTo>
                  <a:pt x="5098" y="3098"/>
                </a:lnTo>
                <a:lnTo>
                  <a:pt x="5090" y="3089"/>
                </a:lnTo>
                <a:lnTo>
                  <a:pt x="5081" y="3080"/>
                </a:lnTo>
                <a:lnTo>
                  <a:pt x="5071" y="3073"/>
                </a:lnTo>
                <a:lnTo>
                  <a:pt x="5058" y="3066"/>
                </a:lnTo>
                <a:lnTo>
                  <a:pt x="5043" y="3059"/>
                </a:lnTo>
                <a:lnTo>
                  <a:pt x="5059" y="3035"/>
                </a:lnTo>
                <a:lnTo>
                  <a:pt x="5069" y="3017"/>
                </a:lnTo>
                <a:lnTo>
                  <a:pt x="5081" y="2995"/>
                </a:lnTo>
                <a:lnTo>
                  <a:pt x="5093" y="2971"/>
                </a:lnTo>
                <a:lnTo>
                  <a:pt x="5106" y="2946"/>
                </a:lnTo>
                <a:lnTo>
                  <a:pt x="5117" y="2919"/>
                </a:lnTo>
                <a:lnTo>
                  <a:pt x="5127" y="2894"/>
                </a:lnTo>
                <a:lnTo>
                  <a:pt x="5135" y="2868"/>
                </a:lnTo>
                <a:lnTo>
                  <a:pt x="5139" y="2856"/>
                </a:lnTo>
                <a:lnTo>
                  <a:pt x="5141" y="2844"/>
                </a:lnTo>
                <a:lnTo>
                  <a:pt x="5142" y="2834"/>
                </a:lnTo>
                <a:lnTo>
                  <a:pt x="5142" y="2824"/>
                </a:lnTo>
                <a:lnTo>
                  <a:pt x="5141" y="2815"/>
                </a:lnTo>
                <a:lnTo>
                  <a:pt x="5139" y="2806"/>
                </a:lnTo>
                <a:lnTo>
                  <a:pt x="5135" y="2799"/>
                </a:lnTo>
                <a:lnTo>
                  <a:pt x="5131" y="2794"/>
                </a:lnTo>
                <a:lnTo>
                  <a:pt x="5125" y="2789"/>
                </a:lnTo>
                <a:lnTo>
                  <a:pt x="5118" y="2786"/>
                </a:lnTo>
                <a:lnTo>
                  <a:pt x="5110" y="2785"/>
                </a:lnTo>
                <a:lnTo>
                  <a:pt x="5099" y="2785"/>
                </a:lnTo>
                <a:lnTo>
                  <a:pt x="5086" y="2787"/>
                </a:lnTo>
                <a:lnTo>
                  <a:pt x="5073" y="2790"/>
                </a:lnTo>
                <a:lnTo>
                  <a:pt x="5077" y="2775"/>
                </a:lnTo>
                <a:lnTo>
                  <a:pt x="5086" y="2753"/>
                </a:lnTo>
                <a:lnTo>
                  <a:pt x="5111" y="2697"/>
                </a:lnTo>
                <a:lnTo>
                  <a:pt x="5125" y="2665"/>
                </a:lnTo>
                <a:lnTo>
                  <a:pt x="5141" y="2630"/>
                </a:lnTo>
                <a:lnTo>
                  <a:pt x="5154" y="2595"/>
                </a:lnTo>
                <a:lnTo>
                  <a:pt x="5166" y="2560"/>
                </a:lnTo>
                <a:lnTo>
                  <a:pt x="5171" y="2542"/>
                </a:lnTo>
                <a:lnTo>
                  <a:pt x="5175" y="2526"/>
                </a:lnTo>
                <a:lnTo>
                  <a:pt x="5180" y="2509"/>
                </a:lnTo>
                <a:lnTo>
                  <a:pt x="5182" y="2494"/>
                </a:lnTo>
                <a:lnTo>
                  <a:pt x="5183" y="2479"/>
                </a:lnTo>
                <a:lnTo>
                  <a:pt x="5183" y="2465"/>
                </a:lnTo>
                <a:lnTo>
                  <a:pt x="5182" y="2452"/>
                </a:lnTo>
                <a:lnTo>
                  <a:pt x="5178" y="2441"/>
                </a:lnTo>
                <a:lnTo>
                  <a:pt x="5174" y="2429"/>
                </a:lnTo>
                <a:lnTo>
                  <a:pt x="5168" y="2420"/>
                </a:lnTo>
                <a:lnTo>
                  <a:pt x="5160" y="2413"/>
                </a:lnTo>
                <a:lnTo>
                  <a:pt x="5156" y="2409"/>
                </a:lnTo>
                <a:lnTo>
                  <a:pt x="5151" y="2406"/>
                </a:lnTo>
                <a:lnTo>
                  <a:pt x="5139" y="2402"/>
                </a:lnTo>
                <a:lnTo>
                  <a:pt x="5124" y="2400"/>
                </a:lnTo>
                <a:lnTo>
                  <a:pt x="5109" y="2399"/>
                </a:lnTo>
                <a:lnTo>
                  <a:pt x="5089" y="2400"/>
                </a:lnTo>
                <a:lnTo>
                  <a:pt x="5104" y="2370"/>
                </a:lnTo>
                <a:lnTo>
                  <a:pt x="5117" y="2339"/>
                </a:lnTo>
                <a:lnTo>
                  <a:pt x="5128" y="2308"/>
                </a:lnTo>
                <a:lnTo>
                  <a:pt x="5138" y="2276"/>
                </a:lnTo>
                <a:lnTo>
                  <a:pt x="5145" y="2244"/>
                </a:lnTo>
                <a:lnTo>
                  <a:pt x="5147" y="2228"/>
                </a:lnTo>
                <a:lnTo>
                  <a:pt x="5149" y="2211"/>
                </a:lnTo>
                <a:lnTo>
                  <a:pt x="5151" y="2195"/>
                </a:lnTo>
                <a:lnTo>
                  <a:pt x="5152" y="2178"/>
                </a:lnTo>
                <a:lnTo>
                  <a:pt x="5152" y="2161"/>
                </a:lnTo>
                <a:lnTo>
                  <a:pt x="5151" y="2145"/>
                </a:lnTo>
                <a:lnTo>
                  <a:pt x="5149" y="2127"/>
                </a:lnTo>
                <a:lnTo>
                  <a:pt x="5145" y="2109"/>
                </a:lnTo>
                <a:lnTo>
                  <a:pt x="5141" y="2089"/>
                </a:lnTo>
                <a:lnTo>
                  <a:pt x="5133" y="2071"/>
                </a:lnTo>
                <a:lnTo>
                  <a:pt x="5126" y="2053"/>
                </a:lnTo>
                <a:lnTo>
                  <a:pt x="5118" y="2037"/>
                </a:lnTo>
                <a:lnTo>
                  <a:pt x="5108" y="2022"/>
                </a:lnTo>
                <a:lnTo>
                  <a:pt x="5098" y="2009"/>
                </a:lnTo>
                <a:lnTo>
                  <a:pt x="5091" y="2004"/>
                </a:lnTo>
                <a:lnTo>
                  <a:pt x="5086" y="1999"/>
                </a:lnTo>
                <a:lnTo>
                  <a:pt x="5080" y="1996"/>
                </a:lnTo>
                <a:lnTo>
                  <a:pt x="5074" y="1993"/>
                </a:lnTo>
                <a:lnTo>
                  <a:pt x="5068" y="1991"/>
                </a:lnTo>
                <a:lnTo>
                  <a:pt x="5062" y="1990"/>
                </a:lnTo>
                <a:lnTo>
                  <a:pt x="5055" y="1990"/>
                </a:lnTo>
                <a:lnTo>
                  <a:pt x="5048" y="1992"/>
                </a:lnTo>
                <a:lnTo>
                  <a:pt x="5041" y="1994"/>
                </a:lnTo>
                <a:lnTo>
                  <a:pt x="5035" y="1998"/>
                </a:lnTo>
                <a:lnTo>
                  <a:pt x="5028" y="2003"/>
                </a:lnTo>
                <a:lnTo>
                  <a:pt x="5022" y="2009"/>
                </a:lnTo>
                <a:lnTo>
                  <a:pt x="5015" y="2017"/>
                </a:lnTo>
                <a:lnTo>
                  <a:pt x="5007" y="2027"/>
                </a:lnTo>
                <a:lnTo>
                  <a:pt x="5000" y="2037"/>
                </a:lnTo>
                <a:lnTo>
                  <a:pt x="4994" y="2050"/>
                </a:lnTo>
                <a:lnTo>
                  <a:pt x="4993" y="2032"/>
                </a:lnTo>
                <a:lnTo>
                  <a:pt x="4992" y="2015"/>
                </a:lnTo>
                <a:lnTo>
                  <a:pt x="4989" y="2002"/>
                </a:lnTo>
                <a:lnTo>
                  <a:pt x="4986" y="1990"/>
                </a:lnTo>
                <a:lnTo>
                  <a:pt x="4982" y="1980"/>
                </a:lnTo>
                <a:lnTo>
                  <a:pt x="4977" y="1971"/>
                </a:lnTo>
                <a:lnTo>
                  <a:pt x="4972" y="1965"/>
                </a:lnTo>
                <a:lnTo>
                  <a:pt x="4964" y="1961"/>
                </a:lnTo>
                <a:lnTo>
                  <a:pt x="4958" y="1958"/>
                </a:lnTo>
                <a:lnTo>
                  <a:pt x="4951" y="1956"/>
                </a:lnTo>
                <a:lnTo>
                  <a:pt x="4943" y="1956"/>
                </a:lnTo>
                <a:lnTo>
                  <a:pt x="4935" y="1957"/>
                </a:lnTo>
                <a:lnTo>
                  <a:pt x="4926" y="1959"/>
                </a:lnTo>
                <a:lnTo>
                  <a:pt x="4917" y="1963"/>
                </a:lnTo>
                <a:lnTo>
                  <a:pt x="4908" y="1967"/>
                </a:lnTo>
                <a:lnTo>
                  <a:pt x="4899" y="1972"/>
                </a:lnTo>
                <a:lnTo>
                  <a:pt x="4890" y="1980"/>
                </a:lnTo>
                <a:lnTo>
                  <a:pt x="4880" y="1987"/>
                </a:lnTo>
                <a:lnTo>
                  <a:pt x="4863" y="2003"/>
                </a:lnTo>
                <a:lnTo>
                  <a:pt x="4844" y="2022"/>
                </a:lnTo>
                <a:lnTo>
                  <a:pt x="4828" y="2042"/>
                </a:lnTo>
                <a:lnTo>
                  <a:pt x="4814" y="2064"/>
                </a:lnTo>
                <a:lnTo>
                  <a:pt x="4801" y="2085"/>
                </a:lnTo>
                <a:lnTo>
                  <a:pt x="4791" y="2106"/>
                </a:lnTo>
                <a:lnTo>
                  <a:pt x="4788" y="2116"/>
                </a:lnTo>
                <a:lnTo>
                  <a:pt x="4785" y="2125"/>
                </a:lnTo>
                <a:lnTo>
                  <a:pt x="4776" y="2122"/>
                </a:lnTo>
                <a:lnTo>
                  <a:pt x="4767" y="2120"/>
                </a:lnTo>
                <a:lnTo>
                  <a:pt x="4757" y="2119"/>
                </a:lnTo>
                <a:lnTo>
                  <a:pt x="4749" y="2118"/>
                </a:lnTo>
                <a:lnTo>
                  <a:pt x="4740" y="2119"/>
                </a:lnTo>
                <a:lnTo>
                  <a:pt x="4732" y="2120"/>
                </a:lnTo>
                <a:lnTo>
                  <a:pt x="4724" y="2122"/>
                </a:lnTo>
                <a:lnTo>
                  <a:pt x="4715" y="2124"/>
                </a:lnTo>
                <a:lnTo>
                  <a:pt x="4707" y="2128"/>
                </a:lnTo>
                <a:lnTo>
                  <a:pt x="4699" y="2132"/>
                </a:lnTo>
                <a:lnTo>
                  <a:pt x="4684" y="2141"/>
                </a:lnTo>
                <a:lnTo>
                  <a:pt x="4669" y="2153"/>
                </a:lnTo>
                <a:lnTo>
                  <a:pt x="4656" y="2167"/>
                </a:lnTo>
                <a:lnTo>
                  <a:pt x="4643" y="2181"/>
                </a:lnTo>
                <a:lnTo>
                  <a:pt x="4630" y="2198"/>
                </a:lnTo>
                <a:lnTo>
                  <a:pt x="4619" y="2214"/>
                </a:lnTo>
                <a:lnTo>
                  <a:pt x="4609" y="2232"/>
                </a:lnTo>
                <a:lnTo>
                  <a:pt x="4600" y="2250"/>
                </a:lnTo>
                <a:lnTo>
                  <a:pt x="4591" y="2268"/>
                </a:lnTo>
                <a:lnTo>
                  <a:pt x="4584" y="2285"/>
                </a:lnTo>
                <a:lnTo>
                  <a:pt x="4578" y="2301"/>
                </a:lnTo>
                <a:lnTo>
                  <a:pt x="4568" y="2295"/>
                </a:lnTo>
                <a:lnTo>
                  <a:pt x="4557" y="2291"/>
                </a:lnTo>
                <a:lnTo>
                  <a:pt x="4546" y="2288"/>
                </a:lnTo>
                <a:lnTo>
                  <a:pt x="4536" y="2287"/>
                </a:lnTo>
                <a:lnTo>
                  <a:pt x="4527" y="2286"/>
                </a:lnTo>
                <a:lnTo>
                  <a:pt x="4517" y="2287"/>
                </a:lnTo>
                <a:lnTo>
                  <a:pt x="4507" y="2289"/>
                </a:lnTo>
                <a:lnTo>
                  <a:pt x="4498" y="2293"/>
                </a:lnTo>
                <a:lnTo>
                  <a:pt x="4489" y="2297"/>
                </a:lnTo>
                <a:lnTo>
                  <a:pt x="4480" y="2302"/>
                </a:lnTo>
                <a:lnTo>
                  <a:pt x="4471" y="2308"/>
                </a:lnTo>
                <a:lnTo>
                  <a:pt x="4463" y="2316"/>
                </a:lnTo>
                <a:lnTo>
                  <a:pt x="4455" y="2323"/>
                </a:lnTo>
                <a:lnTo>
                  <a:pt x="4448" y="2331"/>
                </a:lnTo>
                <a:lnTo>
                  <a:pt x="4434" y="2351"/>
                </a:lnTo>
                <a:lnTo>
                  <a:pt x="4420" y="2371"/>
                </a:lnTo>
                <a:lnTo>
                  <a:pt x="4409" y="2393"/>
                </a:lnTo>
                <a:lnTo>
                  <a:pt x="4399" y="2416"/>
                </a:lnTo>
                <a:lnTo>
                  <a:pt x="4391" y="2439"/>
                </a:lnTo>
                <a:lnTo>
                  <a:pt x="4383" y="2462"/>
                </a:lnTo>
                <a:lnTo>
                  <a:pt x="4378" y="2485"/>
                </a:lnTo>
                <a:lnTo>
                  <a:pt x="4376" y="2505"/>
                </a:lnTo>
                <a:lnTo>
                  <a:pt x="4374" y="2525"/>
                </a:lnTo>
                <a:lnTo>
                  <a:pt x="4362" y="2524"/>
                </a:lnTo>
                <a:lnTo>
                  <a:pt x="4351" y="2525"/>
                </a:lnTo>
                <a:lnTo>
                  <a:pt x="4340" y="2526"/>
                </a:lnTo>
                <a:lnTo>
                  <a:pt x="4330" y="2529"/>
                </a:lnTo>
                <a:lnTo>
                  <a:pt x="4322" y="2532"/>
                </a:lnTo>
                <a:lnTo>
                  <a:pt x="4314" y="2537"/>
                </a:lnTo>
                <a:lnTo>
                  <a:pt x="4306" y="2542"/>
                </a:lnTo>
                <a:lnTo>
                  <a:pt x="4298" y="2548"/>
                </a:lnTo>
                <a:lnTo>
                  <a:pt x="4292" y="2554"/>
                </a:lnTo>
                <a:lnTo>
                  <a:pt x="4286" y="2562"/>
                </a:lnTo>
                <a:lnTo>
                  <a:pt x="4276" y="2578"/>
                </a:lnTo>
                <a:lnTo>
                  <a:pt x="4267" y="2595"/>
                </a:lnTo>
                <a:lnTo>
                  <a:pt x="4258" y="2614"/>
                </a:lnTo>
                <a:lnTo>
                  <a:pt x="4244" y="2649"/>
                </a:lnTo>
                <a:lnTo>
                  <a:pt x="4237" y="2666"/>
                </a:lnTo>
                <a:lnTo>
                  <a:pt x="4230" y="2680"/>
                </a:lnTo>
                <a:lnTo>
                  <a:pt x="4221" y="2693"/>
                </a:lnTo>
                <a:lnTo>
                  <a:pt x="4217" y="2698"/>
                </a:lnTo>
                <a:lnTo>
                  <a:pt x="4212" y="2702"/>
                </a:lnTo>
                <a:lnTo>
                  <a:pt x="4207" y="2705"/>
                </a:lnTo>
                <a:lnTo>
                  <a:pt x="4201" y="2707"/>
                </a:lnTo>
                <a:lnTo>
                  <a:pt x="4195" y="2708"/>
                </a:lnTo>
                <a:lnTo>
                  <a:pt x="4189" y="2709"/>
                </a:lnTo>
                <a:lnTo>
                  <a:pt x="4198" y="2695"/>
                </a:lnTo>
                <a:lnTo>
                  <a:pt x="4206" y="2678"/>
                </a:lnTo>
                <a:lnTo>
                  <a:pt x="4214" y="2660"/>
                </a:lnTo>
                <a:lnTo>
                  <a:pt x="4221" y="2641"/>
                </a:lnTo>
                <a:lnTo>
                  <a:pt x="4228" y="2623"/>
                </a:lnTo>
                <a:lnTo>
                  <a:pt x="4232" y="2604"/>
                </a:lnTo>
                <a:lnTo>
                  <a:pt x="4235" y="2585"/>
                </a:lnTo>
                <a:lnTo>
                  <a:pt x="4236" y="2568"/>
                </a:lnTo>
                <a:lnTo>
                  <a:pt x="4235" y="2560"/>
                </a:lnTo>
                <a:lnTo>
                  <a:pt x="4234" y="2551"/>
                </a:lnTo>
                <a:lnTo>
                  <a:pt x="4233" y="2544"/>
                </a:lnTo>
                <a:lnTo>
                  <a:pt x="4230" y="2538"/>
                </a:lnTo>
                <a:lnTo>
                  <a:pt x="4227" y="2532"/>
                </a:lnTo>
                <a:lnTo>
                  <a:pt x="4223" y="2526"/>
                </a:lnTo>
                <a:lnTo>
                  <a:pt x="4218" y="2522"/>
                </a:lnTo>
                <a:lnTo>
                  <a:pt x="4212" y="2518"/>
                </a:lnTo>
                <a:lnTo>
                  <a:pt x="4206" y="2514"/>
                </a:lnTo>
                <a:lnTo>
                  <a:pt x="4198" y="2512"/>
                </a:lnTo>
                <a:lnTo>
                  <a:pt x="4190" y="2511"/>
                </a:lnTo>
                <a:lnTo>
                  <a:pt x="4180" y="2511"/>
                </a:lnTo>
                <a:lnTo>
                  <a:pt x="4170" y="2512"/>
                </a:lnTo>
                <a:lnTo>
                  <a:pt x="4159" y="2514"/>
                </a:lnTo>
                <a:lnTo>
                  <a:pt x="4146" y="2519"/>
                </a:lnTo>
                <a:lnTo>
                  <a:pt x="4132" y="2523"/>
                </a:lnTo>
                <a:lnTo>
                  <a:pt x="4163" y="2493"/>
                </a:lnTo>
                <a:lnTo>
                  <a:pt x="4180" y="2474"/>
                </a:lnTo>
                <a:lnTo>
                  <a:pt x="4198" y="2456"/>
                </a:lnTo>
                <a:lnTo>
                  <a:pt x="4215" y="2436"/>
                </a:lnTo>
                <a:lnTo>
                  <a:pt x="4232" y="2415"/>
                </a:lnTo>
                <a:lnTo>
                  <a:pt x="4246" y="2394"/>
                </a:lnTo>
                <a:lnTo>
                  <a:pt x="4258" y="2373"/>
                </a:lnTo>
                <a:lnTo>
                  <a:pt x="4263" y="2362"/>
                </a:lnTo>
                <a:lnTo>
                  <a:pt x="4268" y="2352"/>
                </a:lnTo>
                <a:lnTo>
                  <a:pt x="4271" y="2341"/>
                </a:lnTo>
                <a:lnTo>
                  <a:pt x="4274" y="2332"/>
                </a:lnTo>
                <a:lnTo>
                  <a:pt x="4275" y="2322"/>
                </a:lnTo>
                <a:lnTo>
                  <a:pt x="4275" y="2313"/>
                </a:lnTo>
                <a:lnTo>
                  <a:pt x="4274" y="2303"/>
                </a:lnTo>
                <a:lnTo>
                  <a:pt x="4271" y="2295"/>
                </a:lnTo>
                <a:lnTo>
                  <a:pt x="4267" y="2287"/>
                </a:lnTo>
                <a:lnTo>
                  <a:pt x="4261" y="2279"/>
                </a:lnTo>
                <a:lnTo>
                  <a:pt x="4254" y="2272"/>
                </a:lnTo>
                <a:lnTo>
                  <a:pt x="4246" y="2264"/>
                </a:lnTo>
                <a:lnTo>
                  <a:pt x="4235" y="2258"/>
                </a:lnTo>
                <a:lnTo>
                  <a:pt x="4223" y="2253"/>
                </a:lnTo>
                <a:lnTo>
                  <a:pt x="4208" y="2248"/>
                </a:lnTo>
                <a:lnTo>
                  <a:pt x="4192" y="2244"/>
                </a:lnTo>
                <a:lnTo>
                  <a:pt x="4210" y="2213"/>
                </a:lnTo>
                <a:lnTo>
                  <a:pt x="4233" y="2170"/>
                </a:lnTo>
                <a:lnTo>
                  <a:pt x="4244" y="2147"/>
                </a:lnTo>
                <a:lnTo>
                  <a:pt x="4255" y="2121"/>
                </a:lnTo>
                <a:lnTo>
                  <a:pt x="4266" y="2094"/>
                </a:lnTo>
                <a:lnTo>
                  <a:pt x="4275" y="2068"/>
                </a:lnTo>
                <a:lnTo>
                  <a:pt x="4282" y="2042"/>
                </a:lnTo>
                <a:lnTo>
                  <a:pt x="4285" y="2029"/>
                </a:lnTo>
                <a:lnTo>
                  <a:pt x="4287" y="2016"/>
                </a:lnTo>
                <a:lnTo>
                  <a:pt x="4288" y="2004"/>
                </a:lnTo>
                <a:lnTo>
                  <a:pt x="4288" y="1992"/>
                </a:lnTo>
                <a:lnTo>
                  <a:pt x="4288" y="1981"/>
                </a:lnTo>
                <a:lnTo>
                  <a:pt x="4287" y="1969"/>
                </a:lnTo>
                <a:lnTo>
                  <a:pt x="4284" y="1959"/>
                </a:lnTo>
                <a:lnTo>
                  <a:pt x="4281" y="1950"/>
                </a:lnTo>
                <a:lnTo>
                  <a:pt x="4277" y="1941"/>
                </a:lnTo>
                <a:lnTo>
                  <a:pt x="4271" y="1932"/>
                </a:lnTo>
                <a:lnTo>
                  <a:pt x="4263" y="1925"/>
                </a:lnTo>
                <a:lnTo>
                  <a:pt x="4255" y="1919"/>
                </a:lnTo>
                <a:lnTo>
                  <a:pt x="4246" y="1913"/>
                </a:lnTo>
                <a:lnTo>
                  <a:pt x="4235" y="1909"/>
                </a:lnTo>
                <a:lnTo>
                  <a:pt x="4231" y="1907"/>
                </a:lnTo>
                <a:lnTo>
                  <a:pt x="4227" y="1904"/>
                </a:lnTo>
                <a:lnTo>
                  <a:pt x="4225" y="1900"/>
                </a:lnTo>
                <a:lnTo>
                  <a:pt x="4223" y="1896"/>
                </a:lnTo>
                <a:lnTo>
                  <a:pt x="4221" y="1889"/>
                </a:lnTo>
                <a:lnTo>
                  <a:pt x="4220" y="1883"/>
                </a:lnTo>
                <a:lnTo>
                  <a:pt x="4220" y="1870"/>
                </a:lnTo>
                <a:lnTo>
                  <a:pt x="4223" y="1854"/>
                </a:lnTo>
                <a:lnTo>
                  <a:pt x="4225" y="1836"/>
                </a:lnTo>
                <a:lnTo>
                  <a:pt x="4227" y="1819"/>
                </a:lnTo>
                <a:lnTo>
                  <a:pt x="4229" y="1800"/>
                </a:lnTo>
                <a:lnTo>
                  <a:pt x="4230" y="1782"/>
                </a:lnTo>
                <a:lnTo>
                  <a:pt x="4229" y="1763"/>
                </a:lnTo>
                <a:lnTo>
                  <a:pt x="4228" y="1755"/>
                </a:lnTo>
                <a:lnTo>
                  <a:pt x="4226" y="1747"/>
                </a:lnTo>
                <a:lnTo>
                  <a:pt x="4223" y="1739"/>
                </a:lnTo>
                <a:lnTo>
                  <a:pt x="4219" y="1732"/>
                </a:lnTo>
                <a:lnTo>
                  <a:pt x="4215" y="1725"/>
                </a:lnTo>
                <a:lnTo>
                  <a:pt x="4210" y="1719"/>
                </a:lnTo>
                <a:lnTo>
                  <a:pt x="4204" y="1714"/>
                </a:lnTo>
                <a:lnTo>
                  <a:pt x="4196" y="1709"/>
                </a:lnTo>
                <a:lnTo>
                  <a:pt x="4188" y="1705"/>
                </a:lnTo>
                <a:lnTo>
                  <a:pt x="4178" y="1702"/>
                </a:lnTo>
                <a:lnTo>
                  <a:pt x="4167" y="1700"/>
                </a:lnTo>
                <a:lnTo>
                  <a:pt x="4155" y="1699"/>
                </a:lnTo>
                <a:lnTo>
                  <a:pt x="4166" y="1662"/>
                </a:lnTo>
                <a:lnTo>
                  <a:pt x="4171" y="1641"/>
                </a:lnTo>
                <a:lnTo>
                  <a:pt x="4175" y="1620"/>
                </a:lnTo>
                <a:lnTo>
                  <a:pt x="4179" y="1598"/>
                </a:lnTo>
                <a:lnTo>
                  <a:pt x="4183" y="1577"/>
                </a:lnTo>
                <a:lnTo>
                  <a:pt x="4185" y="1556"/>
                </a:lnTo>
                <a:lnTo>
                  <a:pt x="4185" y="1535"/>
                </a:lnTo>
                <a:lnTo>
                  <a:pt x="4183" y="1515"/>
                </a:lnTo>
                <a:lnTo>
                  <a:pt x="4180" y="1505"/>
                </a:lnTo>
                <a:lnTo>
                  <a:pt x="4178" y="1496"/>
                </a:lnTo>
                <a:lnTo>
                  <a:pt x="4175" y="1487"/>
                </a:lnTo>
                <a:lnTo>
                  <a:pt x="4171" y="1479"/>
                </a:lnTo>
                <a:lnTo>
                  <a:pt x="4167" y="1470"/>
                </a:lnTo>
                <a:lnTo>
                  <a:pt x="4162" y="1462"/>
                </a:lnTo>
                <a:lnTo>
                  <a:pt x="4156" y="1455"/>
                </a:lnTo>
                <a:lnTo>
                  <a:pt x="4150" y="1449"/>
                </a:lnTo>
                <a:lnTo>
                  <a:pt x="4143" y="1443"/>
                </a:lnTo>
                <a:lnTo>
                  <a:pt x="4134" y="1438"/>
                </a:lnTo>
                <a:lnTo>
                  <a:pt x="4125" y="1432"/>
                </a:lnTo>
                <a:lnTo>
                  <a:pt x="4115" y="1428"/>
                </a:lnTo>
                <a:lnTo>
                  <a:pt x="4104" y="1425"/>
                </a:lnTo>
                <a:lnTo>
                  <a:pt x="4092" y="1422"/>
                </a:lnTo>
                <a:lnTo>
                  <a:pt x="4096" y="1410"/>
                </a:lnTo>
                <a:lnTo>
                  <a:pt x="4101" y="1397"/>
                </a:lnTo>
                <a:lnTo>
                  <a:pt x="4103" y="1383"/>
                </a:lnTo>
                <a:lnTo>
                  <a:pt x="4105" y="1370"/>
                </a:lnTo>
                <a:lnTo>
                  <a:pt x="4105" y="1357"/>
                </a:lnTo>
                <a:lnTo>
                  <a:pt x="4105" y="1343"/>
                </a:lnTo>
                <a:lnTo>
                  <a:pt x="4104" y="1330"/>
                </a:lnTo>
                <a:lnTo>
                  <a:pt x="4103" y="1318"/>
                </a:lnTo>
                <a:lnTo>
                  <a:pt x="4101" y="1304"/>
                </a:lnTo>
                <a:lnTo>
                  <a:pt x="4098" y="1292"/>
                </a:lnTo>
                <a:lnTo>
                  <a:pt x="4094" y="1281"/>
                </a:lnTo>
                <a:lnTo>
                  <a:pt x="4090" y="1268"/>
                </a:lnTo>
                <a:lnTo>
                  <a:pt x="4085" y="1258"/>
                </a:lnTo>
                <a:lnTo>
                  <a:pt x="4080" y="1248"/>
                </a:lnTo>
                <a:lnTo>
                  <a:pt x="4075" y="1239"/>
                </a:lnTo>
                <a:lnTo>
                  <a:pt x="4070" y="1231"/>
                </a:lnTo>
                <a:lnTo>
                  <a:pt x="4064" y="1223"/>
                </a:lnTo>
                <a:lnTo>
                  <a:pt x="4058" y="1216"/>
                </a:lnTo>
                <a:lnTo>
                  <a:pt x="4050" y="1211"/>
                </a:lnTo>
                <a:lnTo>
                  <a:pt x="4044" y="1207"/>
                </a:lnTo>
                <a:lnTo>
                  <a:pt x="4037" y="1205"/>
                </a:lnTo>
                <a:lnTo>
                  <a:pt x="4030" y="1203"/>
                </a:lnTo>
                <a:lnTo>
                  <a:pt x="4023" y="1203"/>
                </a:lnTo>
                <a:lnTo>
                  <a:pt x="4016" y="1205"/>
                </a:lnTo>
                <a:lnTo>
                  <a:pt x="4009" y="1208"/>
                </a:lnTo>
                <a:lnTo>
                  <a:pt x="4002" y="1213"/>
                </a:lnTo>
                <a:lnTo>
                  <a:pt x="3995" y="1220"/>
                </a:lnTo>
                <a:lnTo>
                  <a:pt x="3989" y="1229"/>
                </a:lnTo>
                <a:lnTo>
                  <a:pt x="3983" y="1239"/>
                </a:lnTo>
                <a:lnTo>
                  <a:pt x="3977" y="1252"/>
                </a:lnTo>
                <a:lnTo>
                  <a:pt x="3970" y="1266"/>
                </a:lnTo>
                <a:lnTo>
                  <a:pt x="3965" y="1284"/>
                </a:lnTo>
                <a:lnTo>
                  <a:pt x="3965" y="1260"/>
                </a:lnTo>
                <a:lnTo>
                  <a:pt x="3963" y="1241"/>
                </a:lnTo>
                <a:lnTo>
                  <a:pt x="3961" y="1224"/>
                </a:lnTo>
                <a:lnTo>
                  <a:pt x="3957" y="1211"/>
                </a:lnTo>
                <a:lnTo>
                  <a:pt x="3953" y="1201"/>
                </a:lnTo>
                <a:lnTo>
                  <a:pt x="3947" y="1193"/>
                </a:lnTo>
                <a:lnTo>
                  <a:pt x="3944" y="1190"/>
                </a:lnTo>
                <a:lnTo>
                  <a:pt x="3941" y="1187"/>
                </a:lnTo>
                <a:lnTo>
                  <a:pt x="3933" y="1183"/>
                </a:lnTo>
                <a:lnTo>
                  <a:pt x="3924" y="1183"/>
                </a:lnTo>
                <a:lnTo>
                  <a:pt x="3916" y="1184"/>
                </a:lnTo>
                <a:lnTo>
                  <a:pt x="3907" y="1188"/>
                </a:lnTo>
                <a:lnTo>
                  <a:pt x="3897" y="1193"/>
                </a:lnTo>
                <a:lnTo>
                  <a:pt x="3886" y="1199"/>
                </a:lnTo>
                <a:lnTo>
                  <a:pt x="3876" y="1207"/>
                </a:lnTo>
                <a:lnTo>
                  <a:pt x="3865" y="1216"/>
                </a:lnTo>
                <a:lnTo>
                  <a:pt x="3854" y="1226"/>
                </a:lnTo>
                <a:lnTo>
                  <a:pt x="3831" y="1251"/>
                </a:lnTo>
                <a:lnTo>
                  <a:pt x="3810" y="1278"/>
                </a:lnTo>
                <a:lnTo>
                  <a:pt x="3788" y="1305"/>
                </a:lnTo>
                <a:lnTo>
                  <a:pt x="3769" y="1334"/>
                </a:lnTo>
                <a:lnTo>
                  <a:pt x="3751" y="1362"/>
                </a:lnTo>
                <a:lnTo>
                  <a:pt x="3736" y="1387"/>
                </a:lnTo>
                <a:lnTo>
                  <a:pt x="3725" y="1410"/>
                </a:lnTo>
                <a:lnTo>
                  <a:pt x="3717" y="1428"/>
                </a:lnTo>
                <a:lnTo>
                  <a:pt x="3707" y="1422"/>
                </a:lnTo>
                <a:lnTo>
                  <a:pt x="3697" y="1418"/>
                </a:lnTo>
                <a:lnTo>
                  <a:pt x="3687" y="1415"/>
                </a:lnTo>
                <a:lnTo>
                  <a:pt x="3677" y="1414"/>
                </a:lnTo>
                <a:lnTo>
                  <a:pt x="3667" y="1415"/>
                </a:lnTo>
                <a:lnTo>
                  <a:pt x="3658" y="1417"/>
                </a:lnTo>
                <a:lnTo>
                  <a:pt x="3649" y="1421"/>
                </a:lnTo>
                <a:lnTo>
                  <a:pt x="3639" y="1425"/>
                </a:lnTo>
                <a:lnTo>
                  <a:pt x="3631" y="1431"/>
                </a:lnTo>
                <a:lnTo>
                  <a:pt x="3623" y="1439"/>
                </a:lnTo>
                <a:lnTo>
                  <a:pt x="3615" y="1447"/>
                </a:lnTo>
                <a:lnTo>
                  <a:pt x="3607" y="1456"/>
                </a:lnTo>
                <a:lnTo>
                  <a:pt x="3600" y="1466"/>
                </a:lnTo>
                <a:lnTo>
                  <a:pt x="3592" y="1476"/>
                </a:lnTo>
                <a:lnTo>
                  <a:pt x="3578" y="1500"/>
                </a:lnTo>
                <a:lnTo>
                  <a:pt x="3566" y="1526"/>
                </a:lnTo>
                <a:lnTo>
                  <a:pt x="3554" y="1551"/>
                </a:lnTo>
                <a:lnTo>
                  <a:pt x="3545" y="1578"/>
                </a:lnTo>
                <a:lnTo>
                  <a:pt x="3536" y="1605"/>
                </a:lnTo>
                <a:lnTo>
                  <a:pt x="3530" y="1630"/>
                </a:lnTo>
                <a:lnTo>
                  <a:pt x="3525" y="1654"/>
                </a:lnTo>
                <a:lnTo>
                  <a:pt x="3521" y="1674"/>
                </a:lnTo>
                <a:lnTo>
                  <a:pt x="3520" y="1693"/>
                </a:lnTo>
                <a:lnTo>
                  <a:pt x="3506" y="1686"/>
                </a:lnTo>
                <a:lnTo>
                  <a:pt x="3495" y="1679"/>
                </a:lnTo>
                <a:lnTo>
                  <a:pt x="3484" y="1676"/>
                </a:lnTo>
                <a:lnTo>
                  <a:pt x="3472" y="1674"/>
                </a:lnTo>
                <a:lnTo>
                  <a:pt x="3462" y="1674"/>
                </a:lnTo>
                <a:lnTo>
                  <a:pt x="3453" y="1676"/>
                </a:lnTo>
                <a:lnTo>
                  <a:pt x="3444" y="1679"/>
                </a:lnTo>
                <a:lnTo>
                  <a:pt x="3435" y="1683"/>
                </a:lnTo>
                <a:lnTo>
                  <a:pt x="3426" y="1689"/>
                </a:lnTo>
                <a:lnTo>
                  <a:pt x="3419" y="1696"/>
                </a:lnTo>
                <a:lnTo>
                  <a:pt x="3412" y="1703"/>
                </a:lnTo>
                <a:lnTo>
                  <a:pt x="3406" y="1712"/>
                </a:lnTo>
                <a:lnTo>
                  <a:pt x="3400" y="1721"/>
                </a:lnTo>
                <a:lnTo>
                  <a:pt x="3394" y="1732"/>
                </a:lnTo>
                <a:lnTo>
                  <a:pt x="3388" y="1743"/>
                </a:lnTo>
                <a:lnTo>
                  <a:pt x="3383" y="1755"/>
                </a:lnTo>
                <a:lnTo>
                  <a:pt x="3375" y="1780"/>
                </a:lnTo>
                <a:lnTo>
                  <a:pt x="3369" y="1805"/>
                </a:lnTo>
                <a:lnTo>
                  <a:pt x="3364" y="1832"/>
                </a:lnTo>
                <a:lnTo>
                  <a:pt x="3360" y="1859"/>
                </a:lnTo>
                <a:lnTo>
                  <a:pt x="3358" y="1884"/>
                </a:lnTo>
                <a:lnTo>
                  <a:pt x="3357" y="1907"/>
                </a:lnTo>
                <a:lnTo>
                  <a:pt x="3358" y="1928"/>
                </a:lnTo>
                <a:lnTo>
                  <a:pt x="3359" y="1946"/>
                </a:lnTo>
                <a:lnTo>
                  <a:pt x="3354" y="1944"/>
                </a:lnTo>
                <a:lnTo>
                  <a:pt x="3341" y="1941"/>
                </a:lnTo>
                <a:lnTo>
                  <a:pt x="3333" y="1939"/>
                </a:lnTo>
                <a:lnTo>
                  <a:pt x="3324" y="1939"/>
                </a:lnTo>
                <a:lnTo>
                  <a:pt x="3315" y="1940"/>
                </a:lnTo>
                <a:lnTo>
                  <a:pt x="3304" y="1942"/>
                </a:lnTo>
                <a:lnTo>
                  <a:pt x="3309" y="1923"/>
                </a:lnTo>
                <a:lnTo>
                  <a:pt x="3310" y="1914"/>
                </a:lnTo>
                <a:lnTo>
                  <a:pt x="3311" y="1906"/>
                </a:lnTo>
                <a:lnTo>
                  <a:pt x="3310" y="1898"/>
                </a:lnTo>
                <a:lnTo>
                  <a:pt x="3309" y="1889"/>
                </a:lnTo>
                <a:lnTo>
                  <a:pt x="3308" y="1882"/>
                </a:lnTo>
                <a:lnTo>
                  <a:pt x="3304" y="1876"/>
                </a:lnTo>
                <a:lnTo>
                  <a:pt x="3301" y="1870"/>
                </a:lnTo>
                <a:lnTo>
                  <a:pt x="3296" y="1864"/>
                </a:lnTo>
                <a:lnTo>
                  <a:pt x="3291" y="1859"/>
                </a:lnTo>
                <a:lnTo>
                  <a:pt x="3286" y="1854"/>
                </a:lnTo>
                <a:lnTo>
                  <a:pt x="3279" y="1849"/>
                </a:lnTo>
                <a:lnTo>
                  <a:pt x="3271" y="1845"/>
                </a:lnTo>
                <a:lnTo>
                  <a:pt x="3262" y="1842"/>
                </a:lnTo>
                <a:lnTo>
                  <a:pt x="3252" y="1839"/>
                </a:lnTo>
                <a:lnTo>
                  <a:pt x="3281" y="1800"/>
                </a:lnTo>
                <a:lnTo>
                  <a:pt x="3296" y="1778"/>
                </a:lnTo>
                <a:lnTo>
                  <a:pt x="3313" y="1752"/>
                </a:lnTo>
                <a:lnTo>
                  <a:pt x="3329" y="1727"/>
                </a:lnTo>
                <a:lnTo>
                  <a:pt x="3343" y="1700"/>
                </a:lnTo>
                <a:lnTo>
                  <a:pt x="3357" y="1672"/>
                </a:lnTo>
                <a:lnTo>
                  <a:pt x="3368" y="1645"/>
                </a:lnTo>
                <a:lnTo>
                  <a:pt x="3373" y="1631"/>
                </a:lnTo>
                <a:lnTo>
                  <a:pt x="3376" y="1618"/>
                </a:lnTo>
                <a:lnTo>
                  <a:pt x="3379" y="1605"/>
                </a:lnTo>
                <a:lnTo>
                  <a:pt x="3381" y="1591"/>
                </a:lnTo>
                <a:lnTo>
                  <a:pt x="3382" y="1579"/>
                </a:lnTo>
                <a:lnTo>
                  <a:pt x="3381" y="1567"/>
                </a:lnTo>
                <a:lnTo>
                  <a:pt x="3380" y="1555"/>
                </a:lnTo>
                <a:lnTo>
                  <a:pt x="3377" y="1544"/>
                </a:lnTo>
                <a:lnTo>
                  <a:pt x="3373" y="1534"/>
                </a:lnTo>
                <a:lnTo>
                  <a:pt x="3367" y="1524"/>
                </a:lnTo>
                <a:lnTo>
                  <a:pt x="3360" y="1514"/>
                </a:lnTo>
                <a:lnTo>
                  <a:pt x="3352" y="1506"/>
                </a:lnTo>
                <a:lnTo>
                  <a:pt x="3341" y="1498"/>
                </a:lnTo>
                <a:lnTo>
                  <a:pt x="3329" y="1491"/>
                </a:lnTo>
                <a:lnTo>
                  <a:pt x="3315" y="1486"/>
                </a:lnTo>
                <a:lnTo>
                  <a:pt x="3298" y="1481"/>
                </a:lnTo>
                <a:lnTo>
                  <a:pt x="3303" y="1470"/>
                </a:lnTo>
                <a:lnTo>
                  <a:pt x="3311" y="1454"/>
                </a:lnTo>
                <a:lnTo>
                  <a:pt x="3320" y="1433"/>
                </a:lnTo>
                <a:lnTo>
                  <a:pt x="3330" y="1409"/>
                </a:lnTo>
                <a:lnTo>
                  <a:pt x="3339" y="1382"/>
                </a:lnTo>
                <a:lnTo>
                  <a:pt x="3350" y="1354"/>
                </a:lnTo>
                <a:lnTo>
                  <a:pt x="3358" y="1324"/>
                </a:lnTo>
                <a:lnTo>
                  <a:pt x="3365" y="1295"/>
                </a:lnTo>
                <a:lnTo>
                  <a:pt x="3370" y="1267"/>
                </a:lnTo>
                <a:lnTo>
                  <a:pt x="3372" y="1255"/>
                </a:lnTo>
                <a:lnTo>
                  <a:pt x="3372" y="1243"/>
                </a:lnTo>
                <a:lnTo>
                  <a:pt x="3372" y="1231"/>
                </a:lnTo>
                <a:lnTo>
                  <a:pt x="3372" y="1220"/>
                </a:lnTo>
                <a:lnTo>
                  <a:pt x="3370" y="1211"/>
                </a:lnTo>
                <a:lnTo>
                  <a:pt x="3367" y="1203"/>
                </a:lnTo>
                <a:lnTo>
                  <a:pt x="3363" y="1196"/>
                </a:lnTo>
                <a:lnTo>
                  <a:pt x="3358" y="1191"/>
                </a:lnTo>
                <a:lnTo>
                  <a:pt x="3351" y="1187"/>
                </a:lnTo>
                <a:lnTo>
                  <a:pt x="3342" y="1184"/>
                </a:lnTo>
                <a:lnTo>
                  <a:pt x="3333" y="1183"/>
                </a:lnTo>
                <a:lnTo>
                  <a:pt x="3323" y="1186"/>
                </a:lnTo>
                <a:lnTo>
                  <a:pt x="3310" y="1189"/>
                </a:lnTo>
                <a:lnTo>
                  <a:pt x="3296" y="1195"/>
                </a:lnTo>
                <a:lnTo>
                  <a:pt x="3299" y="1178"/>
                </a:lnTo>
                <a:lnTo>
                  <a:pt x="3305" y="1155"/>
                </a:lnTo>
                <a:lnTo>
                  <a:pt x="3324" y="1092"/>
                </a:lnTo>
                <a:lnTo>
                  <a:pt x="3335" y="1055"/>
                </a:lnTo>
                <a:lnTo>
                  <a:pt x="3345" y="1017"/>
                </a:lnTo>
                <a:lnTo>
                  <a:pt x="3356" y="978"/>
                </a:lnTo>
                <a:lnTo>
                  <a:pt x="3364" y="939"/>
                </a:lnTo>
                <a:lnTo>
                  <a:pt x="3367" y="920"/>
                </a:lnTo>
                <a:lnTo>
                  <a:pt x="3369" y="902"/>
                </a:lnTo>
                <a:lnTo>
                  <a:pt x="3371" y="883"/>
                </a:lnTo>
                <a:lnTo>
                  <a:pt x="3372" y="867"/>
                </a:lnTo>
                <a:lnTo>
                  <a:pt x="3371" y="850"/>
                </a:lnTo>
                <a:lnTo>
                  <a:pt x="3370" y="836"/>
                </a:lnTo>
                <a:lnTo>
                  <a:pt x="3367" y="823"/>
                </a:lnTo>
                <a:lnTo>
                  <a:pt x="3363" y="810"/>
                </a:lnTo>
                <a:lnTo>
                  <a:pt x="3357" y="800"/>
                </a:lnTo>
                <a:lnTo>
                  <a:pt x="3350" y="791"/>
                </a:lnTo>
                <a:lnTo>
                  <a:pt x="3345" y="787"/>
                </a:lnTo>
                <a:lnTo>
                  <a:pt x="3340" y="784"/>
                </a:lnTo>
                <a:lnTo>
                  <a:pt x="3335" y="781"/>
                </a:lnTo>
                <a:lnTo>
                  <a:pt x="3329" y="779"/>
                </a:lnTo>
                <a:lnTo>
                  <a:pt x="3323" y="778"/>
                </a:lnTo>
                <a:lnTo>
                  <a:pt x="3317" y="777"/>
                </a:lnTo>
                <a:lnTo>
                  <a:pt x="3310" y="776"/>
                </a:lnTo>
                <a:lnTo>
                  <a:pt x="3302" y="776"/>
                </a:lnTo>
                <a:lnTo>
                  <a:pt x="3285" y="778"/>
                </a:lnTo>
                <a:lnTo>
                  <a:pt x="3266" y="783"/>
                </a:lnTo>
                <a:lnTo>
                  <a:pt x="3272" y="764"/>
                </a:lnTo>
                <a:lnTo>
                  <a:pt x="3278" y="741"/>
                </a:lnTo>
                <a:lnTo>
                  <a:pt x="3284" y="713"/>
                </a:lnTo>
                <a:lnTo>
                  <a:pt x="3290" y="682"/>
                </a:lnTo>
                <a:lnTo>
                  <a:pt x="3296" y="649"/>
                </a:lnTo>
                <a:lnTo>
                  <a:pt x="3300" y="613"/>
                </a:lnTo>
                <a:lnTo>
                  <a:pt x="3303" y="577"/>
                </a:lnTo>
                <a:lnTo>
                  <a:pt x="3305" y="541"/>
                </a:lnTo>
                <a:lnTo>
                  <a:pt x="3304" y="506"/>
                </a:lnTo>
                <a:lnTo>
                  <a:pt x="3303" y="489"/>
                </a:lnTo>
                <a:lnTo>
                  <a:pt x="3301" y="472"/>
                </a:lnTo>
                <a:lnTo>
                  <a:pt x="3298" y="456"/>
                </a:lnTo>
                <a:lnTo>
                  <a:pt x="3294" y="441"/>
                </a:lnTo>
                <a:lnTo>
                  <a:pt x="3290" y="426"/>
                </a:lnTo>
                <a:lnTo>
                  <a:pt x="3285" y="413"/>
                </a:lnTo>
                <a:lnTo>
                  <a:pt x="3279" y="401"/>
                </a:lnTo>
                <a:lnTo>
                  <a:pt x="3272" y="389"/>
                </a:lnTo>
                <a:lnTo>
                  <a:pt x="3263" y="379"/>
                </a:lnTo>
                <a:lnTo>
                  <a:pt x="3254" y="371"/>
                </a:lnTo>
                <a:lnTo>
                  <a:pt x="3244" y="363"/>
                </a:lnTo>
                <a:lnTo>
                  <a:pt x="3233" y="358"/>
                </a:lnTo>
                <a:lnTo>
                  <a:pt x="3219" y="354"/>
                </a:lnTo>
                <a:lnTo>
                  <a:pt x="3206" y="351"/>
                </a:lnTo>
                <a:close/>
                <a:moveTo>
                  <a:pt x="2417" y="2500"/>
                </a:moveTo>
                <a:lnTo>
                  <a:pt x="2417" y="2500"/>
                </a:lnTo>
                <a:lnTo>
                  <a:pt x="2450" y="2523"/>
                </a:lnTo>
                <a:lnTo>
                  <a:pt x="2485" y="2547"/>
                </a:lnTo>
                <a:lnTo>
                  <a:pt x="2521" y="2574"/>
                </a:lnTo>
                <a:lnTo>
                  <a:pt x="2538" y="2588"/>
                </a:lnTo>
                <a:lnTo>
                  <a:pt x="2555" y="2603"/>
                </a:lnTo>
                <a:lnTo>
                  <a:pt x="2572" y="2618"/>
                </a:lnTo>
                <a:lnTo>
                  <a:pt x="2586" y="2633"/>
                </a:lnTo>
                <a:lnTo>
                  <a:pt x="2599" y="2650"/>
                </a:lnTo>
                <a:lnTo>
                  <a:pt x="2612" y="2666"/>
                </a:lnTo>
                <a:lnTo>
                  <a:pt x="2621" y="2682"/>
                </a:lnTo>
                <a:lnTo>
                  <a:pt x="2629" y="2699"/>
                </a:lnTo>
                <a:lnTo>
                  <a:pt x="2632" y="2708"/>
                </a:lnTo>
                <a:lnTo>
                  <a:pt x="2634" y="2716"/>
                </a:lnTo>
                <a:lnTo>
                  <a:pt x="2636" y="2724"/>
                </a:lnTo>
                <a:lnTo>
                  <a:pt x="2636" y="2734"/>
                </a:lnTo>
                <a:lnTo>
                  <a:pt x="2524" y="2614"/>
                </a:lnTo>
                <a:lnTo>
                  <a:pt x="2417" y="2500"/>
                </a:lnTo>
                <a:close/>
                <a:moveTo>
                  <a:pt x="2578" y="2793"/>
                </a:moveTo>
                <a:lnTo>
                  <a:pt x="2578" y="2793"/>
                </a:lnTo>
                <a:lnTo>
                  <a:pt x="2568" y="2783"/>
                </a:lnTo>
                <a:lnTo>
                  <a:pt x="2557" y="2772"/>
                </a:lnTo>
                <a:lnTo>
                  <a:pt x="2532" y="2742"/>
                </a:lnTo>
                <a:lnTo>
                  <a:pt x="2476" y="2671"/>
                </a:lnTo>
                <a:lnTo>
                  <a:pt x="2615" y="2814"/>
                </a:lnTo>
                <a:lnTo>
                  <a:pt x="2608" y="2813"/>
                </a:lnTo>
                <a:lnTo>
                  <a:pt x="2598" y="2809"/>
                </a:lnTo>
                <a:lnTo>
                  <a:pt x="2589" y="2802"/>
                </a:lnTo>
                <a:lnTo>
                  <a:pt x="2578" y="2793"/>
                </a:lnTo>
                <a:close/>
                <a:moveTo>
                  <a:pt x="2756" y="2858"/>
                </a:moveTo>
                <a:lnTo>
                  <a:pt x="2756" y="2858"/>
                </a:lnTo>
                <a:lnTo>
                  <a:pt x="2753" y="2837"/>
                </a:lnTo>
                <a:lnTo>
                  <a:pt x="2752" y="2819"/>
                </a:lnTo>
                <a:lnTo>
                  <a:pt x="2751" y="2801"/>
                </a:lnTo>
                <a:lnTo>
                  <a:pt x="2752" y="2786"/>
                </a:lnTo>
                <a:lnTo>
                  <a:pt x="2754" y="2772"/>
                </a:lnTo>
                <a:lnTo>
                  <a:pt x="2757" y="2758"/>
                </a:lnTo>
                <a:lnTo>
                  <a:pt x="2761" y="2746"/>
                </a:lnTo>
                <a:lnTo>
                  <a:pt x="2767" y="2734"/>
                </a:lnTo>
                <a:lnTo>
                  <a:pt x="2774" y="2723"/>
                </a:lnTo>
                <a:lnTo>
                  <a:pt x="2782" y="2713"/>
                </a:lnTo>
                <a:lnTo>
                  <a:pt x="2791" y="2703"/>
                </a:lnTo>
                <a:lnTo>
                  <a:pt x="2802" y="2694"/>
                </a:lnTo>
                <a:lnTo>
                  <a:pt x="2815" y="2685"/>
                </a:lnTo>
                <a:lnTo>
                  <a:pt x="2828" y="2674"/>
                </a:lnTo>
                <a:lnTo>
                  <a:pt x="2860" y="2655"/>
                </a:lnTo>
                <a:lnTo>
                  <a:pt x="2888" y="2637"/>
                </a:lnTo>
                <a:lnTo>
                  <a:pt x="2923" y="2614"/>
                </a:lnTo>
                <a:lnTo>
                  <a:pt x="2942" y="2601"/>
                </a:lnTo>
                <a:lnTo>
                  <a:pt x="2960" y="2586"/>
                </a:lnTo>
                <a:lnTo>
                  <a:pt x="2978" y="2571"/>
                </a:lnTo>
                <a:lnTo>
                  <a:pt x="2994" y="2555"/>
                </a:lnTo>
                <a:lnTo>
                  <a:pt x="3008" y="2539"/>
                </a:lnTo>
                <a:lnTo>
                  <a:pt x="3020" y="2524"/>
                </a:lnTo>
                <a:lnTo>
                  <a:pt x="3024" y="2515"/>
                </a:lnTo>
                <a:lnTo>
                  <a:pt x="3028" y="2507"/>
                </a:lnTo>
                <a:lnTo>
                  <a:pt x="3030" y="2500"/>
                </a:lnTo>
                <a:lnTo>
                  <a:pt x="3032" y="2492"/>
                </a:lnTo>
                <a:lnTo>
                  <a:pt x="3033" y="2485"/>
                </a:lnTo>
                <a:lnTo>
                  <a:pt x="3032" y="2478"/>
                </a:lnTo>
                <a:lnTo>
                  <a:pt x="3030" y="2470"/>
                </a:lnTo>
                <a:lnTo>
                  <a:pt x="3027" y="2463"/>
                </a:lnTo>
                <a:lnTo>
                  <a:pt x="3022" y="2457"/>
                </a:lnTo>
                <a:lnTo>
                  <a:pt x="3015" y="2451"/>
                </a:lnTo>
                <a:lnTo>
                  <a:pt x="3007" y="2445"/>
                </a:lnTo>
                <a:lnTo>
                  <a:pt x="2998" y="2439"/>
                </a:lnTo>
                <a:lnTo>
                  <a:pt x="3037" y="2415"/>
                </a:lnTo>
                <a:lnTo>
                  <a:pt x="3055" y="2402"/>
                </a:lnTo>
                <a:lnTo>
                  <a:pt x="3075" y="2388"/>
                </a:lnTo>
                <a:lnTo>
                  <a:pt x="3092" y="2374"/>
                </a:lnTo>
                <a:lnTo>
                  <a:pt x="3111" y="2360"/>
                </a:lnTo>
                <a:lnTo>
                  <a:pt x="3128" y="2345"/>
                </a:lnTo>
                <a:lnTo>
                  <a:pt x="3145" y="2329"/>
                </a:lnTo>
                <a:lnTo>
                  <a:pt x="3138" y="2346"/>
                </a:lnTo>
                <a:lnTo>
                  <a:pt x="3133" y="2366"/>
                </a:lnTo>
                <a:lnTo>
                  <a:pt x="3129" y="2386"/>
                </a:lnTo>
                <a:lnTo>
                  <a:pt x="3128" y="2409"/>
                </a:lnTo>
                <a:lnTo>
                  <a:pt x="3127" y="2432"/>
                </a:lnTo>
                <a:lnTo>
                  <a:pt x="3128" y="2457"/>
                </a:lnTo>
                <a:lnTo>
                  <a:pt x="3131" y="2483"/>
                </a:lnTo>
                <a:lnTo>
                  <a:pt x="3135" y="2507"/>
                </a:lnTo>
                <a:lnTo>
                  <a:pt x="3140" y="2533"/>
                </a:lnTo>
                <a:lnTo>
                  <a:pt x="3148" y="2559"/>
                </a:lnTo>
                <a:lnTo>
                  <a:pt x="3157" y="2583"/>
                </a:lnTo>
                <a:lnTo>
                  <a:pt x="3167" y="2607"/>
                </a:lnTo>
                <a:lnTo>
                  <a:pt x="3179" y="2630"/>
                </a:lnTo>
                <a:lnTo>
                  <a:pt x="3193" y="2652"/>
                </a:lnTo>
                <a:lnTo>
                  <a:pt x="3208" y="2671"/>
                </a:lnTo>
                <a:lnTo>
                  <a:pt x="3216" y="2680"/>
                </a:lnTo>
                <a:lnTo>
                  <a:pt x="3225" y="2690"/>
                </a:lnTo>
                <a:lnTo>
                  <a:pt x="3203" y="2681"/>
                </a:lnTo>
                <a:lnTo>
                  <a:pt x="3185" y="2676"/>
                </a:lnTo>
                <a:lnTo>
                  <a:pt x="3168" y="2673"/>
                </a:lnTo>
                <a:lnTo>
                  <a:pt x="3155" y="2673"/>
                </a:lnTo>
                <a:lnTo>
                  <a:pt x="3149" y="2674"/>
                </a:lnTo>
                <a:lnTo>
                  <a:pt x="3143" y="2675"/>
                </a:lnTo>
                <a:lnTo>
                  <a:pt x="3137" y="2677"/>
                </a:lnTo>
                <a:lnTo>
                  <a:pt x="3133" y="2679"/>
                </a:lnTo>
                <a:lnTo>
                  <a:pt x="3129" y="2682"/>
                </a:lnTo>
                <a:lnTo>
                  <a:pt x="3126" y="2686"/>
                </a:lnTo>
                <a:lnTo>
                  <a:pt x="3123" y="2689"/>
                </a:lnTo>
                <a:lnTo>
                  <a:pt x="3120" y="2693"/>
                </a:lnTo>
                <a:lnTo>
                  <a:pt x="3116" y="2702"/>
                </a:lnTo>
                <a:lnTo>
                  <a:pt x="3114" y="2713"/>
                </a:lnTo>
                <a:lnTo>
                  <a:pt x="3114" y="2726"/>
                </a:lnTo>
                <a:lnTo>
                  <a:pt x="3115" y="2739"/>
                </a:lnTo>
                <a:lnTo>
                  <a:pt x="3117" y="2753"/>
                </a:lnTo>
                <a:lnTo>
                  <a:pt x="3120" y="2769"/>
                </a:lnTo>
                <a:lnTo>
                  <a:pt x="3124" y="2785"/>
                </a:lnTo>
                <a:lnTo>
                  <a:pt x="3130" y="2802"/>
                </a:lnTo>
                <a:lnTo>
                  <a:pt x="3144" y="2837"/>
                </a:lnTo>
                <a:lnTo>
                  <a:pt x="3160" y="2873"/>
                </a:lnTo>
                <a:lnTo>
                  <a:pt x="3177" y="2908"/>
                </a:lnTo>
                <a:lnTo>
                  <a:pt x="3196" y="2943"/>
                </a:lnTo>
                <a:lnTo>
                  <a:pt x="3214" y="2973"/>
                </a:lnTo>
                <a:lnTo>
                  <a:pt x="3232" y="3000"/>
                </a:lnTo>
                <a:lnTo>
                  <a:pt x="3247" y="3023"/>
                </a:lnTo>
                <a:lnTo>
                  <a:pt x="3259" y="3039"/>
                </a:lnTo>
                <a:lnTo>
                  <a:pt x="3248" y="3043"/>
                </a:lnTo>
                <a:lnTo>
                  <a:pt x="3243" y="3045"/>
                </a:lnTo>
                <a:lnTo>
                  <a:pt x="3239" y="3048"/>
                </a:lnTo>
                <a:lnTo>
                  <a:pt x="3235" y="3051"/>
                </a:lnTo>
                <a:lnTo>
                  <a:pt x="3232" y="3055"/>
                </a:lnTo>
                <a:lnTo>
                  <a:pt x="3230" y="3060"/>
                </a:lnTo>
                <a:lnTo>
                  <a:pt x="3227" y="3064"/>
                </a:lnTo>
                <a:lnTo>
                  <a:pt x="3225" y="3073"/>
                </a:lnTo>
                <a:lnTo>
                  <a:pt x="3223" y="3084"/>
                </a:lnTo>
                <a:lnTo>
                  <a:pt x="3223" y="3096"/>
                </a:lnTo>
                <a:lnTo>
                  <a:pt x="3227" y="3110"/>
                </a:lnTo>
                <a:lnTo>
                  <a:pt x="3230" y="3124"/>
                </a:lnTo>
                <a:lnTo>
                  <a:pt x="3235" y="3138"/>
                </a:lnTo>
                <a:lnTo>
                  <a:pt x="3241" y="3155"/>
                </a:lnTo>
                <a:lnTo>
                  <a:pt x="3249" y="3170"/>
                </a:lnTo>
                <a:lnTo>
                  <a:pt x="3267" y="3205"/>
                </a:lnTo>
                <a:lnTo>
                  <a:pt x="3287" y="3241"/>
                </a:lnTo>
                <a:lnTo>
                  <a:pt x="3309" y="3278"/>
                </a:lnTo>
                <a:lnTo>
                  <a:pt x="3332" y="3314"/>
                </a:lnTo>
                <a:lnTo>
                  <a:pt x="3375" y="3384"/>
                </a:lnTo>
                <a:lnTo>
                  <a:pt x="3395" y="3416"/>
                </a:lnTo>
                <a:lnTo>
                  <a:pt x="3409" y="3445"/>
                </a:lnTo>
                <a:lnTo>
                  <a:pt x="3415" y="3457"/>
                </a:lnTo>
                <a:lnTo>
                  <a:pt x="3420" y="3469"/>
                </a:lnTo>
                <a:lnTo>
                  <a:pt x="3424" y="3480"/>
                </a:lnTo>
                <a:lnTo>
                  <a:pt x="3425" y="3490"/>
                </a:lnTo>
                <a:lnTo>
                  <a:pt x="3335" y="3409"/>
                </a:lnTo>
                <a:lnTo>
                  <a:pt x="3246" y="3328"/>
                </a:lnTo>
                <a:lnTo>
                  <a:pt x="3158" y="3247"/>
                </a:lnTo>
                <a:lnTo>
                  <a:pt x="3072" y="3166"/>
                </a:lnTo>
                <a:lnTo>
                  <a:pt x="2988" y="3087"/>
                </a:lnTo>
                <a:lnTo>
                  <a:pt x="2907" y="3009"/>
                </a:lnTo>
                <a:lnTo>
                  <a:pt x="2830" y="2932"/>
                </a:lnTo>
                <a:lnTo>
                  <a:pt x="2756" y="2858"/>
                </a:lnTo>
                <a:close/>
                <a:moveTo>
                  <a:pt x="6619" y="4782"/>
                </a:moveTo>
                <a:lnTo>
                  <a:pt x="6619" y="4782"/>
                </a:lnTo>
                <a:lnTo>
                  <a:pt x="6613" y="4773"/>
                </a:lnTo>
                <a:lnTo>
                  <a:pt x="6606" y="4762"/>
                </a:lnTo>
                <a:lnTo>
                  <a:pt x="6596" y="4752"/>
                </a:lnTo>
                <a:lnTo>
                  <a:pt x="6612" y="4740"/>
                </a:lnTo>
                <a:lnTo>
                  <a:pt x="6614" y="4756"/>
                </a:lnTo>
                <a:lnTo>
                  <a:pt x="6616" y="4770"/>
                </a:lnTo>
                <a:lnTo>
                  <a:pt x="6619" y="4782"/>
                </a:lnTo>
                <a:close/>
                <a:moveTo>
                  <a:pt x="6506" y="4808"/>
                </a:moveTo>
                <a:lnTo>
                  <a:pt x="6506" y="4808"/>
                </a:lnTo>
                <a:lnTo>
                  <a:pt x="6500" y="4827"/>
                </a:lnTo>
                <a:lnTo>
                  <a:pt x="6494" y="4845"/>
                </a:lnTo>
                <a:lnTo>
                  <a:pt x="6486" y="4876"/>
                </a:lnTo>
                <a:lnTo>
                  <a:pt x="6482" y="4872"/>
                </a:lnTo>
                <a:lnTo>
                  <a:pt x="6478" y="4868"/>
                </a:lnTo>
                <a:lnTo>
                  <a:pt x="6467" y="4862"/>
                </a:lnTo>
                <a:lnTo>
                  <a:pt x="6457" y="4858"/>
                </a:lnTo>
                <a:lnTo>
                  <a:pt x="6446" y="4856"/>
                </a:lnTo>
                <a:lnTo>
                  <a:pt x="6437" y="4854"/>
                </a:lnTo>
                <a:lnTo>
                  <a:pt x="6429" y="4853"/>
                </a:lnTo>
                <a:lnTo>
                  <a:pt x="6421" y="4853"/>
                </a:lnTo>
                <a:lnTo>
                  <a:pt x="6446" y="4840"/>
                </a:lnTo>
                <a:lnTo>
                  <a:pt x="6474" y="4826"/>
                </a:lnTo>
                <a:lnTo>
                  <a:pt x="6506" y="4808"/>
                </a:lnTo>
                <a:close/>
                <a:moveTo>
                  <a:pt x="6060" y="5236"/>
                </a:moveTo>
                <a:lnTo>
                  <a:pt x="6060" y="5236"/>
                </a:lnTo>
                <a:lnTo>
                  <a:pt x="6066" y="5233"/>
                </a:lnTo>
                <a:lnTo>
                  <a:pt x="6073" y="5229"/>
                </a:lnTo>
                <a:lnTo>
                  <a:pt x="6089" y="5224"/>
                </a:lnTo>
                <a:lnTo>
                  <a:pt x="6108" y="5219"/>
                </a:lnTo>
                <a:lnTo>
                  <a:pt x="6128" y="5215"/>
                </a:lnTo>
                <a:lnTo>
                  <a:pt x="6173" y="5210"/>
                </a:lnTo>
                <a:lnTo>
                  <a:pt x="6220" y="5203"/>
                </a:lnTo>
                <a:lnTo>
                  <a:pt x="6242" y="5199"/>
                </a:lnTo>
                <a:lnTo>
                  <a:pt x="6264" y="5194"/>
                </a:lnTo>
                <a:lnTo>
                  <a:pt x="6283" y="5188"/>
                </a:lnTo>
                <a:lnTo>
                  <a:pt x="6292" y="5184"/>
                </a:lnTo>
                <a:lnTo>
                  <a:pt x="6300" y="5180"/>
                </a:lnTo>
                <a:lnTo>
                  <a:pt x="6309" y="5174"/>
                </a:lnTo>
                <a:lnTo>
                  <a:pt x="6316" y="5168"/>
                </a:lnTo>
                <a:lnTo>
                  <a:pt x="6322" y="5162"/>
                </a:lnTo>
                <a:lnTo>
                  <a:pt x="6327" y="5156"/>
                </a:lnTo>
                <a:lnTo>
                  <a:pt x="6331" y="5149"/>
                </a:lnTo>
                <a:lnTo>
                  <a:pt x="6335" y="5141"/>
                </a:lnTo>
                <a:lnTo>
                  <a:pt x="6337" y="5131"/>
                </a:lnTo>
                <a:lnTo>
                  <a:pt x="6338" y="5122"/>
                </a:lnTo>
                <a:lnTo>
                  <a:pt x="6340" y="5107"/>
                </a:lnTo>
                <a:lnTo>
                  <a:pt x="6345" y="5093"/>
                </a:lnTo>
                <a:lnTo>
                  <a:pt x="6350" y="5081"/>
                </a:lnTo>
                <a:lnTo>
                  <a:pt x="6356" y="5070"/>
                </a:lnTo>
                <a:lnTo>
                  <a:pt x="6364" y="5060"/>
                </a:lnTo>
                <a:lnTo>
                  <a:pt x="6373" y="5050"/>
                </a:lnTo>
                <a:lnTo>
                  <a:pt x="6383" y="5041"/>
                </a:lnTo>
                <a:lnTo>
                  <a:pt x="6394" y="5033"/>
                </a:lnTo>
                <a:lnTo>
                  <a:pt x="6416" y="5015"/>
                </a:lnTo>
                <a:lnTo>
                  <a:pt x="6428" y="5005"/>
                </a:lnTo>
                <a:lnTo>
                  <a:pt x="6439" y="4994"/>
                </a:lnTo>
                <a:lnTo>
                  <a:pt x="6450" y="4983"/>
                </a:lnTo>
                <a:lnTo>
                  <a:pt x="6461" y="4969"/>
                </a:lnTo>
                <a:lnTo>
                  <a:pt x="6472" y="4954"/>
                </a:lnTo>
                <a:lnTo>
                  <a:pt x="6482" y="4938"/>
                </a:lnTo>
                <a:lnTo>
                  <a:pt x="6482" y="4954"/>
                </a:lnTo>
                <a:lnTo>
                  <a:pt x="6480" y="4969"/>
                </a:lnTo>
                <a:lnTo>
                  <a:pt x="6478" y="4986"/>
                </a:lnTo>
                <a:lnTo>
                  <a:pt x="6474" y="5001"/>
                </a:lnTo>
                <a:lnTo>
                  <a:pt x="6470" y="5017"/>
                </a:lnTo>
                <a:lnTo>
                  <a:pt x="6464" y="5031"/>
                </a:lnTo>
                <a:lnTo>
                  <a:pt x="6452" y="5061"/>
                </a:lnTo>
                <a:lnTo>
                  <a:pt x="6439" y="5090"/>
                </a:lnTo>
                <a:lnTo>
                  <a:pt x="6424" y="5119"/>
                </a:lnTo>
                <a:lnTo>
                  <a:pt x="6410" y="5148"/>
                </a:lnTo>
                <a:lnTo>
                  <a:pt x="6398" y="5177"/>
                </a:lnTo>
                <a:lnTo>
                  <a:pt x="6393" y="5192"/>
                </a:lnTo>
                <a:lnTo>
                  <a:pt x="6389" y="5206"/>
                </a:lnTo>
                <a:lnTo>
                  <a:pt x="6384" y="5222"/>
                </a:lnTo>
                <a:lnTo>
                  <a:pt x="6381" y="5236"/>
                </a:lnTo>
                <a:lnTo>
                  <a:pt x="6380" y="5251"/>
                </a:lnTo>
                <a:lnTo>
                  <a:pt x="6380" y="5267"/>
                </a:lnTo>
                <a:lnTo>
                  <a:pt x="6381" y="5282"/>
                </a:lnTo>
                <a:lnTo>
                  <a:pt x="6383" y="5298"/>
                </a:lnTo>
                <a:lnTo>
                  <a:pt x="6389" y="5314"/>
                </a:lnTo>
                <a:lnTo>
                  <a:pt x="6395" y="5330"/>
                </a:lnTo>
                <a:lnTo>
                  <a:pt x="6402" y="5347"/>
                </a:lnTo>
                <a:lnTo>
                  <a:pt x="6412" y="5364"/>
                </a:lnTo>
                <a:lnTo>
                  <a:pt x="6424" y="5381"/>
                </a:lnTo>
                <a:lnTo>
                  <a:pt x="6439" y="5399"/>
                </a:lnTo>
                <a:lnTo>
                  <a:pt x="6455" y="5417"/>
                </a:lnTo>
                <a:lnTo>
                  <a:pt x="6475" y="5436"/>
                </a:lnTo>
                <a:lnTo>
                  <a:pt x="6461" y="5441"/>
                </a:lnTo>
                <a:lnTo>
                  <a:pt x="6450" y="5447"/>
                </a:lnTo>
                <a:lnTo>
                  <a:pt x="6442" y="5453"/>
                </a:lnTo>
                <a:lnTo>
                  <a:pt x="6436" y="5460"/>
                </a:lnTo>
                <a:lnTo>
                  <a:pt x="6433" y="5467"/>
                </a:lnTo>
                <a:lnTo>
                  <a:pt x="6431" y="5475"/>
                </a:lnTo>
                <a:lnTo>
                  <a:pt x="6432" y="5483"/>
                </a:lnTo>
                <a:lnTo>
                  <a:pt x="6435" y="5491"/>
                </a:lnTo>
                <a:lnTo>
                  <a:pt x="6439" y="5499"/>
                </a:lnTo>
                <a:lnTo>
                  <a:pt x="6444" y="5508"/>
                </a:lnTo>
                <a:lnTo>
                  <a:pt x="6451" y="5518"/>
                </a:lnTo>
                <a:lnTo>
                  <a:pt x="6460" y="5527"/>
                </a:lnTo>
                <a:lnTo>
                  <a:pt x="6480" y="5546"/>
                </a:lnTo>
                <a:lnTo>
                  <a:pt x="6503" y="5567"/>
                </a:lnTo>
                <a:lnTo>
                  <a:pt x="6554" y="5608"/>
                </a:lnTo>
                <a:lnTo>
                  <a:pt x="6578" y="5629"/>
                </a:lnTo>
                <a:lnTo>
                  <a:pt x="6602" y="5651"/>
                </a:lnTo>
                <a:lnTo>
                  <a:pt x="6612" y="5661"/>
                </a:lnTo>
                <a:lnTo>
                  <a:pt x="6621" y="5671"/>
                </a:lnTo>
                <a:lnTo>
                  <a:pt x="6629" y="5682"/>
                </a:lnTo>
                <a:lnTo>
                  <a:pt x="6637" y="5692"/>
                </a:lnTo>
                <a:lnTo>
                  <a:pt x="6643" y="5702"/>
                </a:lnTo>
                <a:lnTo>
                  <a:pt x="6647" y="5712"/>
                </a:lnTo>
                <a:lnTo>
                  <a:pt x="6649" y="5722"/>
                </a:lnTo>
                <a:lnTo>
                  <a:pt x="6649" y="5732"/>
                </a:lnTo>
                <a:lnTo>
                  <a:pt x="6550" y="5674"/>
                </a:lnTo>
                <a:lnTo>
                  <a:pt x="6453" y="5617"/>
                </a:lnTo>
                <a:lnTo>
                  <a:pt x="6356" y="5558"/>
                </a:lnTo>
                <a:lnTo>
                  <a:pt x="6259" y="5499"/>
                </a:lnTo>
                <a:lnTo>
                  <a:pt x="6241" y="5489"/>
                </a:lnTo>
                <a:lnTo>
                  <a:pt x="6220" y="5478"/>
                </a:lnTo>
                <a:lnTo>
                  <a:pt x="6168" y="5452"/>
                </a:lnTo>
                <a:lnTo>
                  <a:pt x="6142" y="5438"/>
                </a:lnTo>
                <a:lnTo>
                  <a:pt x="6115" y="5423"/>
                </a:lnTo>
                <a:lnTo>
                  <a:pt x="6089" y="5407"/>
                </a:lnTo>
                <a:lnTo>
                  <a:pt x="6065" y="5391"/>
                </a:lnTo>
                <a:lnTo>
                  <a:pt x="6055" y="5382"/>
                </a:lnTo>
                <a:lnTo>
                  <a:pt x="6044" y="5374"/>
                </a:lnTo>
                <a:lnTo>
                  <a:pt x="6035" y="5365"/>
                </a:lnTo>
                <a:lnTo>
                  <a:pt x="6027" y="5356"/>
                </a:lnTo>
                <a:lnTo>
                  <a:pt x="6021" y="5347"/>
                </a:lnTo>
                <a:lnTo>
                  <a:pt x="6016" y="5337"/>
                </a:lnTo>
                <a:lnTo>
                  <a:pt x="6012" y="5328"/>
                </a:lnTo>
                <a:lnTo>
                  <a:pt x="6008" y="5318"/>
                </a:lnTo>
                <a:lnTo>
                  <a:pt x="6008" y="5309"/>
                </a:lnTo>
                <a:lnTo>
                  <a:pt x="6009" y="5298"/>
                </a:lnTo>
                <a:lnTo>
                  <a:pt x="6013" y="5288"/>
                </a:lnTo>
                <a:lnTo>
                  <a:pt x="6018" y="5278"/>
                </a:lnTo>
                <a:lnTo>
                  <a:pt x="6025" y="5268"/>
                </a:lnTo>
                <a:lnTo>
                  <a:pt x="6034" y="5257"/>
                </a:lnTo>
                <a:lnTo>
                  <a:pt x="6045" y="5247"/>
                </a:lnTo>
                <a:lnTo>
                  <a:pt x="6060" y="5236"/>
                </a:lnTo>
                <a:close/>
                <a:moveTo>
                  <a:pt x="4837" y="3864"/>
                </a:moveTo>
                <a:lnTo>
                  <a:pt x="4837" y="3864"/>
                </a:lnTo>
                <a:lnTo>
                  <a:pt x="4840" y="3882"/>
                </a:lnTo>
                <a:lnTo>
                  <a:pt x="4845" y="3899"/>
                </a:lnTo>
                <a:lnTo>
                  <a:pt x="4852" y="3912"/>
                </a:lnTo>
                <a:lnTo>
                  <a:pt x="4857" y="3923"/>
                </a:lnTo>
                <a:lnTo>
                  <a:pt x="4862" y="3933"/>
                </a:lnTo>
                <a:lnTo>
                  <a:pt x="4867" y="3939"/>
                </a:lnTo>
                <a:lnTo>
                  <a:pt x="4871" y="3945"/>
                </a:lnTo>
                <a:lnTo>
                  <a:pt x="4857" y="3940"/>
                </a:lnTo>
                <a:lnTo>
                  <a:pt x="4844" y="3937"/>
                </a:lnTo>
                <a:lnTo>
                  <a:pt x="4833" y="3936"/>
                </a:lnTo>
                <a:lnTo>
                  <a:pt x="4823" y="3936"/>
                </a:lnTo>
                <a:lnTo>
                  <a:pt x="4814" y="3938"/>
                </a:lnTo>
                <a:lnTo>
                  <a:pt x="4807" y="3941"/>
                </a:lnTo>
                <a:lnTo>
                  <a:pt x="4800" y="3946"/>
                </a:lnTo>
                <a:lnTo>
                  <a:pt x="4795" y="3951"/>
                </a:lnTo>
                <a:lnTo>
                  <a:pt x="4791" y="3958"/>
                </a:lnTo>
                <a:lnTo>
                  <a:pt x="4788" y="3966"/>
                </a:lnTo>
                <a:lnTo>
                  <a:pt x="4786" y="3976"/>
                </a:lnTo>
                <a:lnTo>
                  <a:pt x="4785" y="3986"/>
                </a:lnTo>
                <a:lnTo>
                  <a:pt x="4785" y="3996"/>
                </a:lnTo>
                <a:lnTo>
                  <a:pt x="4785" y="4008"/>
                </a:lnTo>
                <a:lnTo>
                  <a:pt x="4786" y="4020"/>
                </a:lnTo>
                <a:lnTo>
                  <a:pt x="4788" y="4032"/>
                </a:lnTo>
                <a:lnTo>
                  <a:pt x="4794" y="4058"/>
                </a:lnTo>
                <a:lnTo>
                  <a:pt x="4801" y="4084"/>
                </a:lnTo>
                <a:lnTo>
                  <a:pt x="4811" y="4111"/>
                </a:lnTo>
                <a:lnTo>
                  <a:pt x="4821" y="4135"/>
                </a:lnTo>
                <a:lnTo>
                  <a:pt x="4831" y="4159"/>
                </a:lnTo>
                <a:lnTo>
                  <a:pt x="4842" y="4179"/>
                </a:lnTo>
                <a:lnTo>
                  <a:pt x="4853" y="4197"/>
                </a:lnTo>
                <a:lnTo>
                  <a:pt x="4863" y="4210"/>
                </a:lnTo>
                <a:lnTo>
                  <a:pt x="4847" y="4208"/>
                </a:lnTo>
                <a:lnTo>
                  <a:pt x="4831" y="4208"/>
                </a:lnTo>
                <a:lnTo>
                  <a:pt x="4819" y="4209"/>
                </a:lnTo>
                <a:lnTo>
                  <a:pt x="4808" y="4212"/>
                </a:lnTo>
                <a:lnTo>
                  <a:pt x="4798" y="4215"/>
                </a:lnTo>
                <a:lnTo>
                  <a:pt x="4790" y="4220"/>
                </a:lnTo>
                <a:lnTo>
                  <a:pt x="4784" y="4227"/>
                </a:lnTo>
                <a:lnTo>
                  <a:pt x="4779" y="4233"/>
                </a:lnTo>
                <a:lnTo>
                  <a:pt x="4776" y="4240"/>
                </a:lnTo>
                <a:lnTo>
                  <a:pt x="4774" y="4249"/>
                </a:lnTo>
                <a:lnTo>
                  <a:pt x="4773" y="4257"/>
                </a:lnTo>
                <a:lnTo>
                  <a:pt x="4773" y="4268"/>
                </a:lnTo>
                <a:lnTo>
                  <a:pt x="4775" y="4278"/>
                </a:lnTo>
                <a:lnTo>
                  <a:pt x="4777" y="4288"/>
                </a:lnTo>
                <a:lnTo>
                  <a:pt x="4780" y="4299"/>
                </a:lnTo>
                <a:lnTo>
                  <a:pt x="4784" y="4311"/>
                </a:lnTo>
                <a:lnTo>
                  <a:pt x="4794" y="4334"/>
                </a:lnTo>
                <a:lnTo>
                  <a:pt x="4808" y="4358"/>
                </a:lnTo>
                <a:lnTo>
                  <a:pt x="4821" y="4381"/>
                </a:lnTo>
                <a:lnTo>
                  <a:pt x="4836" y="4405"/>
                </a:lnTo>
                <a:lnTo>
                  <a:pt x="4852" y="4425"/>
                </a:lnTo>
                <a:lnTo>
                  <a:pt x="4867" y="4445"/>
                </a:lnTo>
                <a:lnTo>
                  <a:pt x="4881" y="4461"/>
                </a:lnTo>
                <a:lnTo>
                  <a:pt x="4894" y="4475"/>
                </a:lnTo>
                <a:lnTo>
                  <a:pt x="4881" y="4482"/>
                </a:lnTo>
                <a:lnTo>
                  <a:pt x="4872" y="4490"/>
                </a:lnTo>
                <a:lnTo>
                  <a:pt x="4865" y="4498"/>
                </a:lnTo>
                <a:lnTo>
                  <a:pt x="4860" y="4506"/>
                </a:lnTo>
                <a:lnTo>
                  <a:pt x="4857" y="4516"/>
                </a:lnTo>
                <a:lnTo>
                  <a:pt x="4857" y="4524"/>
                </a:lnTo>
                <a:lnTo>
                  <a:pt x="4858" y="4533"/>
                </a:lnTo>
                <a:lnTo>
                  <a:pt x="4861" y="4542"/>
                </a:lnTo>
                <a:lnTo>
                  <a:pt x="4865" y="4551"/>
                </a:lnTo>
                <a:lnTo>
                  <a:pt x="4871" y="4561"/>
                </a:lnTo>
                <a:lnTo>
                  <a:pt x="4879" y="4571"/>
                </a:lnTo>
                <a:lnTo>
                  <a:pt x="4889" y="4580"/>
                </a:lnTo>
                <a:lnTo>
                  <a:pt x="4898" y="4589"/>
                </a:lnTo>
                <a:lnTo>
                  <a:pt x="4909" y="4600"/>
                </a:lnTo>
                <a:lnTo>
                  <a:pt x="4934" y="4619"/>
                </a:lnTo>
                <a:lnTo>
                  <a:pt x="4959" y="4640"/>
                </a:lnTo>
                <a:lnTo>
                  <a:pt x="4987" y="4659"/>
                </a:lnTo>
                <a:lnTo>
                  <a:pt x="5041" y="4698"/>
                </a:lnTo>
                <a:lnTo>
                  <a:pt x="5066" y="4716"/>
                </a:lnTo>
                <a:lnTo>
                  <a:pt x="5086" y="4735"/>
                </a:lnTo>
                <a:lnTo>
                  <a:pt x="5095" y="4744"/>
                </a:lnTo>
                <a:lnTo>
                  <a:pt x="5104" y="4752"/>
                </a:lnTo>
                <a:lnTo>
                  <a:pt x="5110" y="4761"/>
                </a:lnTo>
                <a:lnTo>
                  <a:pt x="5115" y="4770"/>
                </a:lnTo>
                <a:lnTo>
                  <a:pt x="4934" y="4647"/>
                </a:lnTo>
                <a:lnTo>
                  <a:pt x="4749" y="4520"/>
                </a:lnTo>
                <a:lnTo>
                  <a:pt x="4566" y="4391"/>
                </a:lnTo>
                <a:lnTo>
                  <a:pt x="4387" y="4261"/>
                </a:lnTo>
                <a:lnTo>
                  <a:pt x="4381" y="4261"/>
                </a:lnTo>
                <a:lnTo>
                  <a:pt x="4376" y="4259"/>
                </a:lnTo>
                <a:lnTo>
                  <a:pt x="4373" y="4257"/>
                </a:lnTo>
                <a:lnTo>
                  <a:pt x="4371" y="4255"/>
                </a:lnTo>
                <a:lnTo>
                  <a:pt x="4369" y="4252"/>
                </a:lnTo>
                <a:lnTo>
                  <a:pt x="4369" y="4248"/>
                </a:lnTo>
                <a:lnTo>
                  <a:pt x="4370" y="4243"/>
                </a:lnTo>
                <a:lnTo>
                  <a:pt x="4372" y="4238"/>
                </a:lnTo>
                <a:lnTo>
                  <a:pt x="4377" y="4227"/>
                </a:lnTo>
                <a:lnTo>
                  <a:pt x="4385" y="4214"/>
                </a:lnTo>
                <a:lnTo>
                  <a:pt x="4396" y="4200"/>
                </a:lnTo>
                <a:lnTo>
                  <a:pt x="4408" y="4186"/>
                </a:lnTo>
                <a:lnTo>
                  <a:pt x="4421" y="4171"/>
                </a:lnTo>
                <a:lnTo>
                  <a:pt x="4436" y="4158"/>
                </a:lnTo>
                <a:lnTo>
                  <a:pt x="4462" y="4132"/>
                </a:lnTo>
                <a:lnTo>
                  <a:pt x="4485" y="4113"/>
                </a:lnTo>
                <a:lnTo>
                  <a:pt x="4493" y="4107"/>
                </a:lnTo>
                <a:lnTo>
                  <a:pt x="4499" y="4104"/>
                </a:lnTo>
                <a:lnTo>
                  <a:pt x="4528" y="4091"/>
                </a:lnTo>
                <a:lnTo>
                  <a:pt x="4564" y="4074"/>
                </a:lnTo>
                <a:lnTo>
                  <a:pt x="4582" y="4063"/>
                </a:lnTo>
                <a:lnTo>
                  <a:pt x="4602" y="4051"/>
                </a:lnTo>
                <a:lnTo>
                  <a:pt x="4620" y="4040"/>
                </a:lnTo>
                <a:lnTo>
                  <a:pt x="4636" y="4027"/>
                </a:lnTo>
                <a:lnTo>
                  <a:pt x="4652" y="4014"/>
                </a:lnTo>
                <a:lnTo>
                  <a:pt x="4665" y="4001"/>
                </a:lnTo>
                <a:lnTo>
                  <a:pt x="4670" y="3994"/>
                </a:lnTo>
                <a:lnTo>
                  <a:pt x="4674" y="3987"/>
                </a:lnTo>
                <a:lnTo>
                  <a:pt x="4677" y="3980"/>
                </a:lnTo>
                <a:lnTo>
                  <a:pt x="4681" y="3974"/>
                </a:lnTo>
                <a:lnTo>
                  <a:pt x="4682" y="3966"/>
                </a:lnTo>
                <a:lnTo>
                  <a:pt x="4682" y="3959"/>
                </a:lnTo>
                <a:lnTo>
                  <a:pt x="4681" y="3952"/>
                </a:lnTo>
                <a:lnTo>
                  <a:pt x="4677" y="3946"/>
                </a:lnTo>
                <a:lnTo>
                  <a:pt x="4674" y="3939"/>
                </a:lnTo>
                <a:lnTo>
                  <a:pt x="4669" y="3933"/>
                </a:lnTo>
                <a:lnTo>
                  <a:pt x="4662" y="3925"/>
                </a:lnTo>
                <a:lnTo>
                  <a:pt x="4654" y="3919"/>
                </a:lnTo>
                <a:lnTo>
                  <a:pt x="4678" y="3908"/>
                </a:lnTo>
                <a:lnTo>
                  <a:pt x="4703" y="3897"/>
                </a:lnTo>
                <a:lnTo>
                  <a:pt x="4728" y="3884"/>
                </a:lnTo>
                <a:lnTo>
                  <a:pt x="4752" y="3871"/>
                </a:lnTo>
                <a:lnTo>
                  <a:pt x="4776" y="3856"/>
                </a:lnTo>
                <a:lnTo>
                  <a:pt x="4798" y="3840"/>
                </a:lnTo>
                <a:lnTo>
                  <a:pt x="4820" y="3824"/>
                </a:lnTo>
                <a:lnTo>
                  <a:pt x="4839" y="3805"/>
                </a:lnTo>
                <a:lnTo>
                  <a:pt x="4837" y="3821"/>
                </a:lnTo>
                <a:lnTo>
                  <a:pt x="4836" y="3836"/>
                </a:lnTo>
                <a:lnTo>
                  <a:pt x="4836" y="3851"/>
                </a:lnTo>
                <a:lnTo>
                  <a:pt x="4837" y="3864"/>
                </a:lnTo>
                <a:close/>
                <a:moveTo>
                  <a:pt x="4078" y="3192"/>
                </a:moveTo>
                <a:lnTo>
                  <a:pt x="4078" y="3192"/>
                </a:lnTo>
                <a:lnTo>
                  <a:pt x="4065" y="3189"/>
                </a:lnTo>
                <a:lnTo>
                  <a:pt x="4052" y="3187"/>
                </a:lnTo>
                <a:lnTo>
                  <a:pt x="4041" y="3187"/>
                </a:lnTo>
                <a:lnTo>
                  <a:pt x="4032" y="3189"/>
                </a:lnTo>
                <a:lnTo>
                  <a:pt x="4024" y="3191"/>
                </a:lnTo>
                <a:lnTo>
                  <a:pt x="4017" y="3195"/>
                </a:lnTo>
                <a:lnTo>
                  <a:pt x="4010" y="3199"/>
                </a:lnTo>
                <a:lnTo>
                  <a:pt x="4005" y="3205"/>
                </a:lnTo>
                <a:lnTo>
                  <a:pt x="4001" y="3212"/>
                </a:lnTo>
                <a:lnTo>
                  <a:pt x="3998" y="3219"/>
                </a:lnTo>
                <a:lnTo>
                  <a:pt x="3996" y="3228"/>
                </a:lnTo>
                <a:lnTo>
                  <a:pt x="3995" y="3237"/>
                </a:lnTo>
                <a:lnTo>
                  <a:pt x="3994" y="3246"/>
                </a:lnTo>
                <a:lnTo>
                  <a:pt x="3994" y="3256"/>
                </a:lnTo>
                <a:lnTo>
                  <a:pt x="3997" y="3278"/>
                </a:lnTo>
                <a:lnTo>
                  <a:pt x="4001" y="3300"/>
                </a:lnTo>
                <a:lnTo>
                  <a:pt x="4007" y="3324"/>
                </a:lnTo>
                <a:lnTo>
                  <a:pt x="4016" y="3347"/>
                </a:lnTo>
                <a:lnTo>
                  <a:pt x="4024" y="3370"/>
                </a:lnTo>
                <a:lnTo>
                  <a:pt x="4033" y="3391"/>
                </a:lnTo>
                <a:lnTo>
                  <a:pt x="4042" y="3410"/>
                </a:lnTo>
                <a:lnTo>
                  <a:pt x="4050" y="3426"/>
                </a:lnTo>
                <a:lnTo>
                  <a:pt x="4059" y="3440"/>
                </a:lnTo>
                <a:lnTo>
                  <a:pt x="4042" y="3442"/>
                </a:lnTo>
                <a:lnTo>
                  <a:pt x="4028" y="3446"/>
                </a:lnTo>
                <a:lnTo>
                  <a:pt x="4016" y="3451"/>
                </a:lnTo>
                <a:lnTo>
                  <a:pt x="4005" y="3457"/>
                </a:lnTo>
                <a:lnTo>
                  <a:pt x="3996" y="3465"/>
                </a:lnTo>
                <a:lnTo>
                  <a:pt x="3988" y="3473"/>
                </a:lnTo>
                <a:lnTo>
                  <a:pt x="3982" y="3483"/>
                </a:lnTo>
                <a:lnTo>
                  <a:pt x="3977" y="3493"/>
                </a:lnTo>
                <a:lnTo>
                  <a:pt x="3974" y="3504"/>
                </a:lnTo>
                <a:lnTo>
                  <a:pt x="3970" y="3517"/>
                </a:lnTo>
                <a:lnTo>
                  <a:pt x="3969" y="3529"/>
                </a:lnTo>
                <a:lnTo>
                  <a:pt x="3969" y="3542"/>
                </a:lnTo>
                <a:lnTo>
                  <a:pt x="3970" y="3555"/>
                </a:lnTo>
                <a:lnTo>
                  <a:pt x="3971" y="3569"/>
                </a:lnTo>
                <a:lnTo>
                  <a:pt x="3975" y="3583"/>
                </a:lnTo>
                <a:lnTo>
                  <a:pt x="3978" y="3597"/>
                </a:lnTo>
                <a:lnTo>
                  <a:pt x="3982" y="3613"/>
                </a:lnTo>
                <a:lnTo>
                  <a:pt x="3987" y="3627"/>
                </a:lnTo>
                <a:lnTo>
                  <a:pt x="3998" y="3657"/>
                </a:lnTo>
                <a:lnTo>
                  <a:pt x="4011" y="3686"/>
                </a:lnTo>
                <a:lnTo>
                  <a:pt x="4026" y="3713"/>
                </a:lnTo>
                <a:lnTo>
                  <a:pt x="4041" y="3739"/>
                </a:lnTo>
                <a:lnTo>
                  <a:pt x="4058" y="3761"/>
                </a:lnTo>
                <a:lnTo>
                  <a:pt x="4073" y="3782"/>
                </a:lnTo>
                <a:lnTo>
                  <a:pt x="4087" y="3798"/>
                </a:lnTo>
                <a:lnTo>
                  <a:pt x="4074" y="3806"/>
                </a:lnTo>
                <a:lnTo>
                  <a:pt x="4064" y="3816"/>
                </a:lnTo>
                <a:lnTo>
                  <a:pt x="4060" y="3821"/>
                </a:lnTo>
                <a:lnTo>
                  <a:pt x="4057" y="3826"/>
                </a:lnTo>
                <a:lnTo>
                  <a:pt x="4054" y="3831"/>
                </a:lnTo>
                <a:lnTo>
                  <a:pt x="4052" y="3836"/>
                </a:lnTo>
                <a:lnTo>
                  <a:pt x="4050" y="3846"/>
                </a:lnTo>
                <a:lnTo>
                  <a:pt x="4050" y="3858"/>
                </a:lnTo>
                <a:lnTo>
                  <a:pt x="4052" y="3869"/>
                </a:lnTo>
                <a:lnTo>
                  <a:pt x="4057" y="3880"/>
                </a:lnTo>
                <a:lnTo>
                  <a:pt x="4063" y="3892"/>
                </a:lnTo>
                <a:lnTo>
                  <a:pt x="4071" y="3904"/>
                </a:lnTo>
                <a:lnTo>
                  <a:pt x="4079" y="3916"/>
                </a:lnTo>
                <a:lnTo>
                  <a:pt x="4089" y="3929"/>
                </a:lnTo>
                <a:lnTo>
                  <a:pt x="4114" y="3955"/>
                </a:lnTo>
                <a:lnTo>
                  <a:pt x="4141" y="3982"/>
                </a:lnTo>
                <a:lnTo>
                  <a:pt x="4197" y="4036"/>
                </a:lnTo>
                <a:lnTo>
                  <a:pt x="4224" y="4063"/>
                </a:lnTo>
                <a:lnTo>
                  <a:pt x="4248" y="4089"/>
                </a:lnTo>
                <a:lnTo>
                  <a:pt x="4259" y="4103"/>
                </a:lnTo>
                <a:lnTo>
                  <a:pt x="4269" y="4116"/>
                </a:lnTo>
                <a:lnTo>
                  <a:pt x="4278" y="4129"/>
                </a:lnTo>
                <a:lnTo>
                  <a:pt x="4284" y="4143"/>
                </a:lnTo>
                <a:lnTo>
                  <a:pt x="4289" y="4155"/>
                </a:lnTo>
                <a:lnTo>
                  <a:pt x="4292" y="4168"/>
                </a:lnTo>
                <a:lnTo>
                  <a:pt x="4293" y="4180"/>
                </a:lnTo>
                <a:lnTo>
                  <a:pt x="4292" y="4192"/>
                </a:lnTo>
                <a:lnTo>
                  <a:pt x="4199" y="4122"/>
                </a:lnTo>
                <a:lnTo>
                  <a:pt x="4106" y="4051"/>
                </a:lnTo>
                <a:lnTo>
                  <a:pt x="4013" y="3981"/>
                </a:lnTo>
                <a:lnTo>
                  <a:pt x="3921" y="3908"/>
                </a:lnTo>
                <a:lnTo>
                  <a:pt x="3831" y="3834"/>
                </a:lnTo>
                <a:lnTo>
                  <a:pt x="3741" y="3760"/>
                </a:lnTo>
                <a:lnTo>
                  <a:pt x="3652" y="3686"/>
                </a:lnTo>
                <a:lnTo>
                  <a:pt x="3563" y="3610"/>
                </a:lnTo>
                <a:lnTo>
                  <a:pt x="3561" y="3600"/>
                </a:lnTo>
                <a:lnTo>
                  <a:pt x="3560" y="3589"/>
                </a:lnTo>
                <a:lnTo>
                  <a:pt x="3560" y="3579"/>
                </a:lnTo>
                <a:lnTo>
                  <a:pt x="3560" y="3570"/>
                </a:lnTo>
                <a:lnTo>
                  <a:pt x="3561" y="3561"/>
                </a:lnTo>
                <a:lnTo>
                  <a:pt x="3563" y="3551"/>
                </a:lnTo>
                <a:lnTo>
                  <a:pt x="3566" y="3543"/>
                </a:lnTo>
                <a:lnTo>
                  <a:pt x="3569" y="3535"/>
                </a:lnTo>
                <a:lnTo>
                  <a:pt x="3573" y="3527"/>
                </a:lnTo>
                <a:lnTo>
                  <a:pt x="3578" y="3519"/>
                </a:lnTo>
                <a:lnTo>
                  <a:pt x="3589" y="3503"/>
                </a:lnTo>
                <a:lnTo>
                  <a:pt x="3603" y="3489"/>
                </a:lnTo>
                <a:lnTo>
                  <a:pt x="3617" y="3476"/>
                </a:lnTo>
                <a:lnTo>
                  <a:pt x="3634" y="3462"/>
                </a:lnTo>
                <a:lnTo>
                  <a:pt x="3652" y="3450"/>
                </a:lnTo>
                <a:lnTo>
                  <a:pt x="3671" y="3439"/>
                </a:lnTo>
                <a:lnTo>
                  <a:pt x="3691" y="3427"/>
                </a:lnTo>
                <a:lnTo>
                  <a:pt x="3733" y="3406"/>
                </a:lnTo>
                <a:lnTo>
                  <a:pt x="3774" y="3386"/>
                </a:lnTo>
                <a:lnTo>
                  <a:pt x="3815" y="3368"/>
                </a:lnTo>
                <a:lnTo>
                  <a:pt x="3852" y="3350"/>
                </a:lnTo>
                <a:lnTo>
                  <a:pt x="3868" y="3340"/>
                </a:lnTo>
                <a:lnTo>
                  <a:pt x="3883" y="3330"/>
                </a:lnTo>
                <a:lnTo>
                  <a:pt x="3896" y="3321"/>
                </a:lnTo>
                <a:lnTo>
                  <a:pt x="3907" y="3312"/>
                </a:lnTo>
                <a:lnTo>
                  <a:pt x="3915" y="3301"/>
                </a:lnTo>
                <a:lnTo>
                  <a:pt x="3919" y="3296"/>
                </a:lnTo>
                <a:lnTo>
                  <a:pt x="3921" y="3291"/>
                </a:lnTo>
                <a:lnTo>
                  <a:pt x="3923" y="3286"/>
                </a:lnTo>
                <a:lnTo>
                  <a:pt x="3924" y="3280"/>
                </a:lnTo>
                <a:lnTo>
                  <a:pt x="3925" y="3275"/>
                </a:lnTo>
                <a:lnTo>
                  <a:pt x="3925" y="3270"/>
                </a:lnTo>
                <a:lnTo>
                  <a:pt x="3923" y="3263"/>
                </a:lnTo>
                <a:lnTo>
                  <a:pt x="3921" y="3257"/>
                </a:lnTo>
                <a:lnTo>
                  <a:pt x="3918" y="3251"/>
                </a:lnTo>
                <a:lnTo>
                  <a:pt x="3915" y="3245"/>
                </a:lnTo>
                <a:lnTo>
                  <a:pt x="3910" y="3239"/>
                </a:lnTo>
                <a:lnTo>
                  <a:pt x="3904" y="3233"/>
                </a:lnTo>
                <a:lnTo>
                  <a:pt x="3890" y="3218"/>
                </a:lnTo>
                <a:lnTo>
                  <a:pt x="3932" y="3183"/>
                </a:lnTo>
                <a:lnTo>
                  <a:pt x="3953" y="3164"/>
                </a:lnTo>
                <a:lnTo>
                  <a:pt x="3974" y="3145"/>
                </a:lnTo>
                <a:lnTo>
                  <a:pt x="3993" y="3125"/>
                </a:lnTo>
                <a:lnTo>
                  <a:pt x="4011" y="3105"/>
                </a:lnTo>
                <a:lnTo>
                  <a:pt x="4030" y="3084"/>
                </a:lnTo>
                <a:lnTo>
                  <a:pt x="4047" y="3063"/>
                </a:lnTo>
                <a:lnTo>
                  <a:pt x="4049" y="3085"/>
                </a:lnTo>
                <a:lnTo>
                  <a:pt x="4053" y="3108"/>
                </a:lnTo>
                <a:lnTo>
                  <a:pt x="4059" y="3129"/>
                </a:lnTo>
                <a:lnTo>
                  <a:pt x="4064" y="3150"/>
                </a:lnTo>
                <a:lnTo>
                  <a:pt x="4074" y="3179"/>
                </a:lnTo>
                <a:lnTo>
                  <a:pt x="4078" y="3192"/>
                </a:lnTo>
                <a:close/>
                <a:moveTo>
                  <a:pt x="4118" y="2970"/>
                </a:moveTo>
                <a:lnTo>
                  <a:pt x="4118" y="2970"/>
                </a:lnTo>
                <a:lnTo>
                  <a:pt x="4117" y="2970"/>
                </a:lnTo>
                <a:lnTo>
                  <a:pt x="4113" y="2968"/>
                </a:lnTo>
                <a:lnTo>
                  <a:pt x="4107" y="2967"/>
                </a:lnTo>
                <a:lnTo>
                  <a:pt x="4103" y="2967"/>
                </a:lnTo>
                <a:lnTo>
                  <a:pt x="4099" y="2967"/>
                </a:lnTo>
                <a:lnTo>
                  <a:pt x="4103" y="2954"/>
                </a:lnTo>
                <a:lnTo>
                  <a:pt x="4106" y="2942"/>
                </a:lnTo>
                <a:lnTo>
                  <a:pt x="4108" y="2930"/>
                </a:lnTo>
                <a:lnTo>
                  <a:pt x="4109" y="2920"/>
                </a:lnTo>
                <a:lnTo>
                  <a:pt x="4118" y="2970"/>
                </a:lnTo>
                <a:close/>
                <a:moveTo>
                  <a:pt x="4100" y="2856"/>
                </a:moveTo>
                <a:lnTo>
                  <a:pt x="4100" y="2856"/>
                </a:lnTo>
                <a:lnTo>
                  <a:pt x="4103" y="2882"/>
                </a:lnTo>
                <a:lnTo>
                  <a:pt x="4098" y="2876"/>
                </a:lnTo>
                <a:lnTo>
                  <a:pt x="4092" y="2872"/>
                </a:lnTo>
                <a:lnTo>
                  <a:pt x="4086" y="2869"/>
                </a:lnTo>
                <a:lnTo>
                  <a:pt x="4081" y="2867"/>
                </a:lnTo>
                <a:lnTo>
                  <a:pt x="4072" y="2867"/>
                </a:lnTo>
                <a:lnTo>
                  <a:pt x="4068" y="2867"/>
                </a:lnTo>
                <a:lnTo>
                  <a:pt x="4100" y="2829"/>
                </a:lnTo>
                <a:lnTo>
                  <a:pt x="4099" y="2842"/>
                </a:lnTo>
                <a:lnTo>
                  <a:pt x="4099" y="2848"/>
                </a:lnTo>
                <a:lnTo>
                  <a:pt x="4100" y="2856"/>
                </a:lnTo>
                <a:close/>
                <a:moveTo>
                  <a:pt x="3230" y="2150"/>
                </a:moveTo>
                <a:lnTo>
                  <a:pt x="3230" y="2150"/>
                </a:lnTo>
                <a:lnTo>
                  <a:pt x="3231" y="2167"/>
                </a:lnTo>
                <a:lnTo>
                  <a:pt x="3234" y="2188"/>
                </a:lnTo>
                <a:lnTo>
                  <a:pt x="3238" y="2209"/>
                </a:lnTo>
                <a:lnTo>
                  <a:pt x="3243" y="2232"/>
                </a:lnTo>
                <a:lnTo>
                  <a:pt x="3253" y="2268"/>
                </a:lnTo>
                <a:lnTo>
                  <a:pt x="3257" y="2283"/>
                </a:lnTo>
                <a:lnTo>
                  <a:pt x="3250" y="2281"/>
                </a:lnTo>
                <a:lnTo>
                  <a:pt x="3243" y="2279"/>
                </a:lnTo>
                <a:lnTo>
                  <a:pt x="3234" y="2277"/>
                </a:lnTo>
                <a:lnTo>
                  <a:pt x="3222" y="2276"/>
                </a:lnTo>
                <a:lnTo>
                  <a:pt x="3210" y="2276"/>
                </a:lnTo>
                <a:lnTo>
                  <a:pt x="3198" y="2279"/>
                </a:lnTo>
                <a:lnTo>
                  <a:pt x="3191" y="2281"/>
                </a:lnTo>
                <a:lnTo>
                  <a:pt x="3185" y="2283"/>
                </a:lnTo>
                <a:lnTo>
                  <a:pt x="3194" y="2270"/>
                </a:lnTo>
                <a:lnTo>
                  <a:pt x="3200" y="2256"/>
                </a:lnTo>
                <a:lnTo>
                  <a:pt x="3204" y="2245"/>
                </a:lnTo>
                <a:lnTo>
                  <a:pt x="3207" y="2235"/>
                </a:lnTo>
                <a:lnTo>
                  <a:pt x="3208" y="2224"/>
                </a:lnTo>
                <a:lnTo>
                  <a:pt x="3206" y="2216"/>
                </a:lnTo>
                <a:lnTo>
                  <a:pt x="3204" y="2209"/>
                </a:lnTo>
                <a:lnTo>
                  <a:pt x="3199" y="2203"/>
                </a:lnTo>
                <a:lnTo>
                  <a:pt x="3194" y="2198"/>
                </a:lnTo>
                <a:lnTo>
                  <a:pt x="3186" y="2193"/>
                </a:lnTo>
                <a:lnTo>
                  <a:pt x="3177" y="2190"/>
                </a:lnTo>
                <a:lnTo>
                  <a:pt x="3168" y="2188"/>
                </a:lnTo>
                <a:lnTo>
                  <a:pt x="3157" y="2187"/>
                </a:lnTo>
                <a:lnTo>
                  <a:pt x="3146" y="2187"/>
                </a:lnTo>
                <a:lnTo>
                  <a:pt x="3132" y="2188"/>
                </a:lnTo>
                <a:lnTo>
                  <a:pt x="3119" y="2190"/>
                </a:lnTo>
                <a:lnTo>
                  <a:pt x="3130" y="2179"/>
                </a:lnTo>
                <a:lnTo>
                  <a:pt x="3158" y="2152"/>
                </a:lnTo>
                <a:lnTo>
                  <a:pt x="3176" y="2132"/>
                </a:lnTo>
                <a:lnTo>
                  <a:pt x="3196" y="2111"/>
                </a:lnTo>
                <a:lnTo>
                  <a:pt x="3216" y="2086"/>
                </a:lnTo>
                <a:lnTo>
                  <a:pt x="3237" y="2061"/>
                </a:lnTo>
                <a:lnTo>
                  <a:pt x="3233" y="2085"/>
                </a:lnTo>
                <a:lnTo>
                  <a:pt x="3231" y="2109"/>
                </a:lnTo>
                <a:lnTo>
                  <a:pt x="3229" y="2130"/>
                </a:lnTo>
                <a:lnTo>
                  <a:pt x="3230" y="21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16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  <p:bldP spid="17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144B7EB-8C14-4849-BCF9-3EB78DE7EDA9}"/>
              </a:ext>
            </a:extLst>
          </p:cNvPr>
          <p:cNvGrpSpPr/>
          <p:nvPr/>
        </p:nvGrpSpPr>
        <p:grpSpPr>
          <a:xfrm>
            <a:off x="9118796" y="1755090"/>
            <a:ext cx="12135919" cy="2857500"/>
            <a:chOff x="8602980" y="1215829"/>
            <a:chExt cx="12135919" cy="2857500"/>
          </a:xfrm>
        </p:grpSpPr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24BD745D-1C31-45C1-A93E-8BAA54A2EA6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980" y="1215829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011161D-6107-4B40-8397-317E619D89C6}"/>
                </a:ext>
              </a:extLst>
            </p:cNvPr>
            <p:cNvSpPr/>
            <p:nvPr/>
          </p:nvSpPr>
          <p:spPr>
            <a:xfrm>
              <a:off x="10397606" y="2044415"/>
              <a:ext cx="1034129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72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人工智能有哪些应用</a:t>
              </a:r>
              <a:r>
                <a:rPr lang="zh-CN" altLang="en-US" sz="72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呢？</a:t>
              </a:r>
              <a:endParaRPr lang="zh-CN" altLang="en-US" sz="7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548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-0.73776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88" y="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9630" y="1463385"/>
            <a:ext cx="5749959" cy="5394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文本框 15"/>
          <p:cNvSpPr txBox="1"/>
          <p:nvPr/>
        </p:nvSpPr>
        <p:spPr>
          <a:xfrm>
            <a:off x="732269" y="48340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人工智能在工厂生产上的应用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8163" y="2092042"/>
            <a:ext cx="2592361" cy="4282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2E23D2B-8DD6-46DE-9EAF-CD5F165C234A}"/>
              </a:ext>
            </a:extLst>
          </p:cNvPr>
          <p:cNvGrpSpPr/>
          <p:nvPr/>
        </p:nvGrpSpPr>
        <p:grpSpPr>
          <a:xfrm>
            <a:off x="1526569" y="2148895"/>
            <a:ext cx="4580181" cy="2637103"/>
            <a:chOff x="1554171" y="1463384"/>
            <a:chExt cx="4580181" cy="263710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9315F7D-5541-47C3-AC72-6330C47AEA5A}"/>
                </a:ext>
              </a:extLst>
            </p:cNvPr>
            <p:cNvSpPr/>
            <p:nvPr/>
          </p:nvSpPr>
          <p:spPr>
            <a:xfrm>
              <a:off x="1554171" y="1463384"/>
              <a:ext cx="4580181" cy="2588400"/>
            </a:xfrm>
            <a:prstGeom prst="rect">
              <a:avLst/>
            </a:prstGeom>
            <a:solidFill>
              <a:srgbClr val="FCF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6B7917A7-D6C8-40DF-ABA0-6A90B8FB45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000" y1="21600" x2="29000" y2="34800"/>
                          <a14:foregroundMark x1="30600" y1="21800" x2="37000" y2="20600"/>
                          <a14:foregroundMark x1="35400" y1="19000" x2="39506" y2="17808"/>
                          <a14:foregroundMark x1="33800" y1="19400" x2="39488" y2="17836"/>
                          <a14:foregroundMark x1="32200" y1="19600" x2="40311" y2="16558"/>
                          <a14:foregroundMark x1="66979" y1="19344" x2="70000" y2="19800"/>
                          <a14:foregroundMark x1="67454" y1="18625" x2="69200" y2="18800"/>
                          <a14:foregroundMark x1="69600" y1="24200" x2="70200" y2="47600"/>
                          <a14:foregroundMark x1="68600" y1="48000" x2="70369" y2="53662"/>
                          <a14:foregroundMark x1="69000" y1="56400" x2="69000" y2="69200"/>
                          <a14:foregroundMark x1="70600" y1="61800" x2="70600" y2="71800"/>
                          <a14:foregroundMark x1="70600" y1="71800" x2="62600" y2="77600"/>
                          <a14:foregroundMark x1="29761" y1="60047" x2="30400" y2="65800"/>
                          <a14:foregroundMark x1="29200" y1="55000" x2="29362" y2="56458"/>
                          <a14:foregroundMark x1="30400" y1="65800" x2="28600" y2="74000"/>
                          <a14:foregroundMark x1="28527" y1="65656" x2="28600" y2="69400"/>
                          <a14:foregroundMark x1="28418" y1="60121" x2="28420" y2="60245"/>
                          <a14:foregroundMark x1="38200" y1="27800" x2="56600" y2="27800"/>
                          <a14:foregroundMark x1="43200" y1="20600" x2="51400" y2="21600"/>
                          <a14:foregroundMark x1="40800" y1="17600" x2="53000" y2="19800"/>
                          <a14:foregroundMark x1="41800" y1="16600" x2="51000" y2="19000"/>
                          <a14:foregroundMark x1="41400" y1="17000" x2="48000" y2="18000"/>
                          <a14:foregroundMark x1="41200" y1="15800" x2="48000" y2="17000"/>
                          <a14:foregroundMark x1="42800" y1="17000" x2="60000" y2="21000"/>
                          <a14:foregroundMark x1="51600" y1="17600" x2="56800" y2="18200"/>
                          <a14:foregroundMark x1="45000" y1="16600" x2="45000" y2="16600"/>
                          <a14:foregroundMark x1="44600" y1="16600" x2="53200" y2="17800"/>
                          <a14:backgroundMark x1="72200" y1="61600" x2="72800" y2="56000"/>
                          <a14:backgroundMark x1="72400" y1="61000" x2="71200" y2="57200"/>
                          <a14:backgroundMark x1="72400" y1="58600" x2="72200" y2="55400"/>
                          <a14:backgroundMark x1="72200" y1="59800" x2="72600" y2="53000"/>
                          <a14:backgroundMark x1="72800" y1="53200" x2="73800" y2="58400"/>
                          <a14:backgroundMark x1="26800" y1="56600" x2="27000" y2="60200"/>
                          <a14:backgroundMark x1="27200" y1="60200" x2="27000" y2="65600"/>
                          <a14:backgroundMark x1="61930" y1="17448" x2="68000" y2="17800"/>
                          <a14:backgroundMark x1="58222" y1="16129" x2="62000" y2="16200"/>
                          <a14:backgroundMark x1="40800" y1="15800" x2="41195" y2="158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1" t="14289" r="21789" b="12497"/>
            <a:stretch/>
          </p:blipFill>
          <p:spPr bwMode="auto">
            <a:xfrm>
              <a:off x="2881295" y="1628560"/>
              <a:ext cx="2025804" cy="247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89277E7-AC7D-4E37-A747-2B44D3FDB781}"/>
              </a:ext>
            </a:extLst>
          </p:cNvPr>
          <p:cNvGrpSpPr/>
          <p:nvPr/>
        </p:nvGrpSpPr>
        <p:grpSpPr>
          <a:xfrm>
            <a:off x="7269474" y="1393918"/>
            <a:ext cx="4773235" cy="4591456"/>
            <a:chOff x="7269474" y="1393918"/>
            <a:chExt cx="4773235" cy="45914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8C79F50-C9DF-43BC-8028-7D36A07DB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9983" y="1813397"/>
              <a:ext cx="3231205" cy="32312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32B95C3-F8A0-412A-9D53-A4E8250D8704}"/>
                </a:ext>
              </a:extLst>
            </p:cNvPr>
            <p:cNvSpPr/>
            <p:nvPr/>
          </p:nvSpPr>
          <p:spPr>
            <a:xfrm>
              <a:off x="7269474" y="1393918"/>
              <a:ext cx="4773235" cy="4591456"/>
            </a:xfrm>
            <a:prstGeom prst="roundRect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55EF901-0561-4140-911E-4CCC5366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4" b="97894" l="4154" r="96000">
                        <a14:foregroundMark x1="41846" y1="15446" x2="41846" y2="15446"/>
                        <a14:foregroundMark x1="52923" y1="10933" x2="52923" y2="10933"/>
                        <a14:foregroundMark x1="53385" y1="10632" x2="53385" y2="10632"/>
                        <a14:foregroundMark x1="53538" y1="10732" x2="53538" y2="10732"/>
                        <a14:foregroundMark x1="53538" y1="10732" x2="53538" y2="10732"/>
                        <a14:foregroundMark x1="53385" y1="10532" x2="53385" y2="10532"/>
                        <a14:foregroundMark x1="54462" y1="7823" x2="54462" y2="7823"/>
                        <a14:foregroundMark x1="54154" y1="7121" x2="54154" y2="7121"/>
                        <a14:foregroundMark x1="56769" y1="1304" x2="56769" y2="1304"/>
                        <a14:foregroundMark x1="54000" y1="8626" x2="54000" y2="8626"/>
                        <a14:foregroundMark x1="63077" y1="20662" x2="63077" y2="20662"/>
                        <a14:foregroundMark x1="62923" y1="18154" x2="62923" y2="18154"/>
                        <a14:foregroundMark x1="64154" y1="18756" x2="64154" y2="18756"/>
                        <a14:foregroundMark x1="64154" y1="18756" x2="64154" y2="18756"/>
                        <a14:foregroundMark x1="64154" y1="18556" x2="64154" y2="18556"/>
                        <a14:foregroundMark x1="64923" y1="19057" x2="64923" y2="19057"/>
                        <a14:foregroundMark x1="65231" y1="19258" x2="65231" y2="19258"/>
                        <a14:foregroundMark x1="62000" y1="24373" x2="62000" y2="24373"/>
                        <a14:foregroundMark x1="37231" y1="20863" x2="36615" y2="20863"/>
                        <a14:foregroundMark x1="37385" y1="21966" x2="37385" y2="21966"/>
                        <a14:foregroundMark x1="38308" y1="24373" x2="38308" y2="24373"/>
                        <a14:foregroundMark x1="38308" y1="24674" x2="38308" y2="24674"/>
                        <a14:foregroundMark x1="38308" y1="24674" x2="38308" y2="24674"/>
                        <a14:foregroundMark x1="38308" y1="24674" x2="38308" y2="24674"/>
                        <a14:foregroundMark x1="38308" y1="24674" x2="38308" y2="24674"/>
                        <a14:foregroundMark x1="38308" y1="24674" x2="31538" y2="23370"/>
                        <a14:foregroundMark x1="38154" y1="24975" x2="44615" y2="20662"/>
                        <a14:foregroundMark x1="44615" y1="19960" x2="34462" y2="17854"/>
                        <a14:foregroundMark x1="34462" y1="17854" x2="34462" y2="17854"/>
                        <a14:foregroundMark x1="34154" y1="16349" x2="43077" y2="16048"/>
                        <a14:foregroundMark x1="56000" y1="22166" x2="57077" y2="23571"/>
                        <a14:foregroundMark x1="45077" y1="29188" x2="44923" y2="29689"/>
                        <a14:foregroundMark x1="43538" y1="35607" x2="43538" y2="35607"/>
                        <a14:foregroundMark x1="50769" y1="28385" x2="50769" y2="28385"/>
                        <a14:foregroundMark x1="50769" y1="29890" x2="50769" y2="29890"/>
                        <a14:foregroundMark x1="55692" y1="8124" x2="55692" y2="8124"/>
                        <a14:foregroundMark x1="55538" y1="5416" x2="55538" y2="5416"/>
                        <a14:foregroundMark x1="55538" y1="4012" x2="55538" y2="4012"/>
                        <a14:foregroundMark x1="45231" y1="37914" x2="45231" y2="37914"/>
                        <a14:foregroundMark x1="44923" y1="41023" x2="44923" y2="41023"/>
                        <a14:foregroundMark x1="43385" y1="45637" x2="43385" y2="45637"/>
                        <a14:foregroundMark x1="41846" y1="55567" x2="41846" y2="55567"/>
                        <a14:foregroundMark x1="34154" y1="53360" x2="45538" y2="51354"/>
                        <a14:foregroundMark x1="45538" y1="51354" x2="53077" y2="56770"/>
                        <a14:foregroundMark x1="53077" y1="56770" x2="48615" y2="63390"/>
                        <a14:foregroundMark x1="48615" y1="63390" x2="37692" y2="62588"/>
                        <a14:foregroundMark x1="37692" y1="62588" x2="36615" y2="57573"/>
                        <a14:foregroundMark x1="43692" y1="55868" x2="43692" y2="55868"/>
                        <a14:foregroundMark x1="45538" y1="55466" x2="45538" y2="55466"/>
                        <a14:foregroundMark x1="44923" y1="54865" x2="44923" y2="54865"/>
                        <a14:foregroundMark x1="44923" y1="54865" x2="44923" y2="54865"/>
                        <a14:foregroundMark x1="44923" y1="54865" x2="46000" y2="55567"/>
                        <a14:foregroundMark x1="45538" y1="55065" x2="43385" y2="56871"/>
                        <a14:foregroundMark x1="46308" y1="54162" x2="44923" y2="58175"/>
                        <a14:foregroundMark x1="44462" y1="54162" x2="44462" y2="64493"/>
                        <a14:foregroundMark x1="51385" y1="56570" x2="50769" y2="62588"/>
                        <a14:foregroundMark x1="37846" y1="67202" x2="48154" y2="67202"/>
                        <a14:foregroundMark x1="47231" y1="67402" x2="56308" y2="63390"/>
                        <a14:foregroundMark x1="56308" y1="63390" x2="59385" y2="56770"/>
                        <a14:foregroundMark x1="59385" y1="56770" x2="53846" y2="50652"/>
                        <a14:foregroundMark x1="53846" y1="50652" x2="30923" y2="51454"/>
                        <a14:foregroundMark x1="30923" y1="51454" x2="33692" y2="66901"/>
                        <a14:foregroundMark x1="41846" y1="49348" x2="41846" y2="49348"/>
                        <a14:foregroundMark x1="42000" y1="50251" x2="58154" y2="50351"/>
                        <a14:foregroundMark x1="38308" y1="80843" x2="46154" y2="80843"/>
                        <a14:foregroundMark x1="47077" y1="87663" x2="47846" y2="90471"/>
                        <a14:foregroundMark x1="42308" y1="95286" x2="42000" y2="97894"/>
                        <a14:foregroundMark x1="5077" y1="58877" x2="5077" y2="58877"/>
                        <a14:foregroundMark x1="4154" y1="67503" x2="4154" y2="67503"/>
                        <a14:foregroundMark x1="93538" y1="42227" x2="93538" y2="42227"/>
                        <a14:foregroundMark x1="94923" y1="41324" x2="94923" y2="41324"/>
                        <a14:foregroundMark x1="94923" y1="41324" x2="94923" y2="41324"/>
                        <a14:foregroundMark x1="95385" y1="41324" x2="96000" y2="41424"/>
                        <a14:backgroundMark x1="55538" y1="9829" x2="55538" y2="9829"/>
                        <a14:backgroundMark x1="57231" y1="5817" x2="57231" y2="5817"/>
                        <a14:backgroundMark x1="52462" y1="5216" x2="52462" y2="5216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027" y="-1"/>
            <a:ext cx="447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9A9409-2278-4A1A-B4B5-296A11D21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819" y="2148895"/>
            <a:ext cx="4580181" cy="258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3079584-676F-4B64-8014-EC8EF973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69" y="2148894"/>
            <a:ext cx="4580181" cy="258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6DE3FD3-38D3-4B5E-9979-0CE2851B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37"/>
          <a:stretch/>
        </p:blipFill>
        <p:spPr bwMode="auto">
          <a:xfrm>
            <a:off x="1510912" y="2148895"/>
            <a:ext cx="4558433" cy="25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92EDDB-6AFE-449D-BD8C-64A5CF79B1B3}"/>
              </a:ext>
            </a:extLst>
          </p:cNvPr>
          <p:cNvSpPr/>
          <p:nvPr/>
        </p:nvSpPr>
        <p:spPr>
          <a:xfrm>
            <a:off x="8913533" y="2459503"/>
            <a:ext cx="816249" cy="461665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蒙牛</a:t>
            </a:r>
            <a:endParaRPr lang="en-US" altLang="zh-C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0D1032-7A63-4CF9-A0D9-EEDC02D004F2}"/>
              </a:ext>
            </a:extLst>
          </p:cNvPr>
          <p:cNvSpPr/>
          <p:nvPr/>
        </p:nvSpPr>
        <p:spPr>
          <a:xfrm>
            <a:off x="5946709" y="458684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产品周转率提高</a:t>
            </a:r>
            <a:r>
              <a:rPr lang="en-US" altLang="zh-C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30~40%</a:t>
            </a:r>
            <a:r>
              <a:rPr lang="zh-CN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，</a:t>
            </a:r>
            <a:endParaRPr lang="en-US" altLang="zh-C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效率提高</a:t>
            </a:r>
            <a:r>
              <a:rPr lang="en-US" altLang="zh-C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36%</a:t>
            </a:r>
            <a:r>
              <a:rPr lang="zh-CN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。</a:t>
            </a:r>
            <a:endParaRPr lang="zh-CN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BB0B89D-2B02-4778-9160-2D8508DF5B5E}"/>
              </a:ext>
            </a:extLst>
          </p:cNvPr>
          <p:cNvSpPr/>
          <p:nvPr/>
        </p:nvSpPr>
        <p:spPr>
          <a:xfrm>
            <a:off x="11608023" y="-94594"/>
            <a:ext cx="582978" cy="6155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583BB1-5D21-4E72-BA87-FF8C53D1B8E6}"/>
              </a:ext>
            </a:extLst>
          </p:cNvPr>
          <p:cNvSpPr/>
          <p:nvPr/>
        </p:nvSpPr>
        <p:spPr>
          <a:xfrm>
            <a:off x="6303234" y="3560665"/>
            <a:ext cx="2113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奶源运输</a:t>
            </a:r>
            <a:r>
              <a:rPr lang="en-US" altLang="zh-C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---</a:t>
            </a:r>
            <a:endParaRPr lang="zh-CN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68CBB9-7593-49B9-AF42-A9DAC715FC0B}"/>
              </a:ext>
            </a:extLst>
          </p:cNvPr>
          <p:cNvSpPr/>
          <p:nvPr/>
        </p:nvSpPr>
        <p:spPr>
          <a:xfrm>
            <a:off x="8123067" y="3567274"/>
            <a:ext cx="1750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仓储生产</a:t>
            </a:r>
            <a:r>
              <a:rPr lang="en-US" altLang="zh-C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---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5B949C-5DDA-4763-BF77-3AA4D7A5950E}"/>
              </a:ext>
            </a:extLst>
          </p:cNvPr>
          <p:cNvSpPr/>
          <p:nvPr/>
        </p:nvSpPr>
        <p:spPr>
          <a:xfrm>
            <a:off x="9771966" y="3573883"/>
            <a:ext cx="14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产品销售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206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395854C-17E1-4F44-9206-48A040D9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82" y="1899083"/>
            <a:ext cx="4381664" cy="30598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76E5C7-8736-4047-9156-04B91F337E7C}"/>
              </a:ext>
            </a:extLst>
          </p:cNvPr>
          <p:cNvSpPr/>
          <p:nvPr/>
        </p:nvSpPr>
        <p:spPr>
          <a:xfrm>
            <a:off x="4612260" y="319665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dirty="0">
                <a:ln/>
                <a:solidFill>
                  <a:schemeClr val="accent4"/>
                </a:solidFill>
              </a:rPr>
              <a:t>钢铁生产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云形 3">
            <a:extLst>
              <a:ext uri="{FF2B5EF4-FFF2-40B4-BE49-F238E27FC236}">
                <a16:creationId xmlns:a16="http://schemas.microsoft.com/office/drawing/2014/main" id="{1C32E37E-5F31-4156-826F-6AE042FFFA9E}"/>
              </a:ext>
            </a:extLst>
          </p:cNvPr>
          <p:cNvSpPr/>
          <p:nvPr/>
        </p:nvSpPr>
        <p:spPr>
          <a:xfrm>
            <a:off x="6854683" y="1588655"/>
            <a:ext cx="1698189" cy="846137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accent1"/>
                </a:solidFill>
              </a:rPr>
              <a:t>经营决策</a:t>
            </a:r>
          </a:p>
        </p:txBody>
      </p:sp>
      <p:sp>
        <p:nvSpPr>
          <p:cNvPr id="16" name="云形 15">
            <a:extLst>
              <a:ext uri="{FF2B5EF4-FFF2-40B4-BE49-F238E27FC236}">
                <a16:creationId xmlns:a16="http://schemas.microsoft.com/office/drawing/2014/main" id="{BE50ED5F-F47A-4995-8400-0A8F388E627E}"/>
              </a:ext>
            </a:extLst>
          </p:cNvPr>
          <p:cNvSpPr/>
          <p:nvPr/>
        </p:nvSpPr>
        <p:spPr>
          <a:xfrm rot="378975">
            <a:off x="8971297" y="1804915"/>
            <a:ext cx="2101613" cy="965994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accent1"/>
                </a:solidFill>
              </a:rPr>
              <a:t>计划与调度</a:t>
            </a:r>
          </a:p>
        </p:txBody>
      </p:sp>
      <p:sp>
        <p:nvSpPr>
          <p:cNvPr id="17" name="云形 16">
            <a:extLst>
              <a:ext uri="{FF2B5EF4-FFF2-40B4-BE49-F238E27FC236}">
                <a16:creationId xmlns:a16="http://schemas.microsoft.com/office/drawing/2014/main" id="{7514324A-5CD1-481E-8CEB-0954BF69BF9D}"/>
              </a:ext>
            </a:extLst>
          </p:cNvPr>
          <p:cNvSpPr/>
          <p:nvPr/>
        </p:nvSpPr>
        <p:spPr>
          <a:xfrm>
            <a:off x="8321506" y="3555635"/>
            <a:ext cx="1767462" cy="980213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accent1"/>
                </a:solidFill>
              </a:rPr>
              <a:t>过程控制</a:t>
            </a:r>
          </a:p>
        </p:txBody>
      </p:sp>
      <p:sp>
        <p:nvSpPr>
          <p:cNvPr id="18" name="云形 17">
            <a:extLst>
              <a:ext uri="{FF2B5EF4-FFF2-40B4-BE49-F238E27FC236}">
                <a16:creationId xmlns:a16="http://schemas.microsoft.com/office/drawing/2014/main" id="{F4179D5C-F9E5-4136-949C-0EA62524A1CB}"/>
              </a:ext>
            </a:extLst>
          </p:cNvPr>
          <p:cNvSpPr/>
          <p:nvPr/>
        </p:nvSpPr>
        <p:spPr>
          <a:xfrm>
            <a:off x="9421480" y="5509490"/>
            <a:ext cx="1698189" cy="846137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accent1"/>
                </a:solidFill>
              </a:rPr>
              <a:t>质量检测</a:t>
            </a:r>
          </a:p>
        </p:txBody>
      </p:sp>
      <p:sp>
        <p:nvSpPr>
          <p:cNvPr id="19" name="云形 18">
            <a:extLst>
              <a:ext uri="{FF2B5EF4-FFF2-40B4-BE49-F238E27FC236}">
                <a16:creationId xmlns:a16="http://schemas.microsoft.com/office/drawing/2014/main" id="{25559BF8-C9B6-45B2-9870-FCB05B56D1AA}"/>
              </a:ext>
            </a:extLst>
          </p:cNvPr>
          <p:cNvSpPr/>
          <p:nvPr/>
        </p:nvSpPr>
        <p:spPr>
          <a:xfrm>
            <a:off x="6763180" y="4535848"/>
            <a:ext cx="1336979" cy="846137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accent1"/>
                </a:solidFill>
              </a:rPr>
              <a:t>智慧物流</a:t>
            </a:r>
          </a:p>
        </p:txBody>
      </p:sp>
    </p:spTree>
    <p:extLst>
      <p:ext uri="{BB962C8B-B14F-4D97-AF65-F5344CB8AC3E}">
        <p14:creationId xmlns:p14="http://schemas.microsoft.com/office/powerpoint/2010/main" val="2050002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A000120140530A99PPBG">
  <a:themeElements>
    <a:clrScheme name="自定义 782">
      <a:dk1>
        <a:srgbClr val="55595B"/>
      </a:dk1>
      <a:lt1>
        <a:srgbClr val="FFFFFF"/>
      </a:lt1>
      <a:dk2>
        <a:srgbClr val="55595B"/>
      </a:dk2>
      <a:lt2>
        <a:srgbClr val="FFFFFF"/>
      </a:lt2>
      <a:accent1>
        <a:srgbClr val="DA5629"/>
      </a:accent1>
      <a:accent2>
        <a:srgbClr val="BA7611"/>
      </a:accent2>
      <a:accent3>
        <a:srgbClr val="D36D8D"/>
      </a:accent3>
      <a:accent4>
        <a:srgbClr val="B3442E"/>
      </a:accent4>
      <a:accent5>
        <a:srgbClr val="873AC0"/>
      </a:accent5>
      <a:accent6>
        <a:srgbClr val="0070C0"/>
      </a:accent6>
      <a:hlink>
        <a:srgbClr val="00B05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A000120151104A13KPBG</Template>
  <TotalTime>4042</TotalTime>
  <Words>393</Words>
  <Application>Microsoft Office PowerPoint</Application>
  <PresentationFormat>宽屏</PresentationFormat>
  <Paragraphs>72</Paragraphs>
  <Slides>29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等线</vt:lpstr>
      <vt:lpstr>方正大标宋简体</vt:lpstr>
      <vt:lpstr>方正舒体</vt:lpstr>
      <vt:lpstr>汉仪彩蝶体简</vt:lpstr>
      <vt:lpstr>华文琥珀</vt:lpstr>
      <vt:lpstr>时尚中黑简体</vt:lpstr>
      <vt:lpstr>微软雅黑</vt:lpstr>
      <vt:lpstr>幼圆</vt:lpstr>
      <vt:lpstr>Arial</vt:lpstr>
      <vt:lpstr>Calibri</vt:lpstr>
      <vt:lpstr>Elephant</vt:lpstr>
      <vt:lpstr>Viner Hand ITC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你能举出人工智能的例子吗？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徐仁君</dc:creator>
  <cp:lastModifiedBy>徐仁君</cp:lastModifiedBy>
  <cp:revision>102</cp:revision>
  <dcterms:created xsi:type="dcterms:W3CDTF">2020-02-20T01:30:50Z</dcterms:created>
  <dcterms:modified xsi:type="dcterms:W3CDTF">2020-03-11T01:25:02Z</dcterms:modified>
</cp:coreProperties>
</file>